
<file path=[Content_Types].xml><?xml version="1.0" encoding="utf-8"?>
<Types xmlns="http://schemas.openxmlformats.org/package/2006/content-types">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drawing20.xml" ContentType="application/vnd.ms-office.drawingml.diagramDrawing+xml"/>
  <Override PartName="/ppt/diagrams/quickStyle21.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60" r:id="rId5"/>
    <p:sldId id="259" r:id="rId6"/>
    <p:sldId id="262" r:id="rId7"/>
    <p:sldId id="263" r:id="rId8"/>
    <p:sldId id="276" r:id="rId9"/>
    <p:sldId id="264" r:id="rId10"/>
    <p:sldId id="265" r:id="rId11"/>
    <p:sldId id="266" r:id="rId12"/>
    <p:sldId id="261" r:id="rId13"/>
    <p:sldId id="268" r:id="rId14"/>
    <p:sldId id="269" r:id="rId15"/>
    <p:sldId id="267" r:id="rId16"/>
    <p:sldId id="270" r:id="rId17"/>
    <p:sldId id="271" r:id="rId18"/>
    <p:sldId id="272" r:id="rId19"/>
    <p:sldId id="273" r:id="rId20"/>
    <p:sldId id="274" r:id="rId21"/>
    <p:sldId id="275" r:id="rId2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B9FB0A-3A14-42F6-98DC-E51FD60427C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28EE230A-1D5B-4AF8-971B-73A35FC9C47B}">
      <dgm:prSet/>
      <dgm:spPr/>
      <dgm:t>
        <a:bodyPr/>
        <a:lstStyle/>
        <a:p>
          <a:pPr rtl="0"/>
          <a:r>
            <a:rPr lang="nl-NL" dirty="0" smtClean="0"/>
            <a:t>Opvoedingsproblemen</a:t>
          </a:r>
          <a:endParaRPr lang="nl-NL" dirty="0"/>
        </a:p>
      </dgm:t>
    </dgm:pt>
    <dgm:pt modelId="{B2B11E1F-7469-45B3-954C-89588C727469}" type="parTrans" cxnId="{C0A55E4A-E628-4B5D-9E0C-8499B0B739E9}">
      <dgm:prSet/>
      <dgm:spPr/>
      <dgm:t>
        <a:bodyPr/>
        <a:lstStyle/>
        <a:p>
          <a:endParaRPr lang="nl-NL"/>
        </a:p>
      </dgm:t>
    </dgm:pt>
    <dgm:pt modelId="{4C178AAE-1728-4AC0-9029-CDF51B513D8B}" type="sibTrans" cxnId="{C0A55E4A-E628-4B5D-9E0C-8499B0B739E9}">
      <dgm:prSet/>
      <dgm:spPr/>
      <dgm:t>
        <a:bodyPr/>
        <a:lstStyle/>
        <a:p>
          <a:endParaRPr lang="nl-NL"/>
        </a:p>
      </dgm:t>
    </dgm:pt>
    <dgm:pt modelId="{26502A52-8799-409E-B321-2E0970637288}" type="pres">
      <dgm:prSet presAssocID="{85B9FB0A-3A14-42F6-98DC-E51FD60427CA}" presName="linear" presStyleCnt="0">
        <dgm:presLayoutVars>
          <dgm:animLvl val="lvl"/>
          <dgm:resizeHandles val="exact"/>
        </dgm:presLayoutVars>
      </dgm:prSet>
      <dgm:spPr/>
      <dgm:t>
        <a:bodyPr/>
        <a:lstStyle/>
        <a:p>
          <a:endParaRPr lang="nl-NL"/>
        </a:p>
      </dgm:t>
    </dgm:pt>
    <dgm:pt modelId="{D25A5571-B5DC-4424-BC28-B2E4384191B4}" type="pres">
      <dgm:prSet presAssocID="{28EE230A-1D5B-4AF8-971B-73A35FC9C47B}" presName="parentText" presStyleLbl="node1" presStyleIdx="0" presStyleCnt="1" custLinFactNeighborX="-29" custLinFactNeighborY="18935">
        <dgm:presLayoutVars>
          <dgm:chMax val="0"/>
          <dgm:bulletEnabled val="1"/>
        </dgm:presLayoutVars>
      </dgm:prSet>
      <dgm:spPr/>
      <dgm:t>
        <a:bodyPr/>
        <a:lstStyle/>
        <a:p>
          <a:endParaRPr lang="nl-NL"/>
        </a:p>
      </dgm:t>
    </dgm:pt>
  </dgm:ptLst>
  <dgm:cxnLst>
    <dgm:cxn modelId="{B5B6B1C4-6DA0-4D84-8DED-14D5EE20560B}" type="presOf" srcId="{85B9FB0A-3A14-42F6-98DC-E51FD60427CA}" destId="{26502A52-8799-409E-B321-2E0970637288}" srcOrd="0" destOrd="0" presId="urn:microsoft.com/office/officeart/2005/8/layout/vList2"/>
    <dgm:cxn modelId="{B5FB1232-72DB-4F11-BCDE-11EFAB3D05B3}" type="presOf" srcId="{28EE230A-1D5B-4AF8-971B-73A35FC9C47B}" destId="{D25A5571-B5DC-4424-BC28-B2E4384191B4}" srcOrd="0" destOrd="0" presId="urn:microsoft.com/office/officeart/2005/8/layout/vList2"/>
    <dgm:cxn modelId="{C0A55E4A-E628-4B5D-9E0C-8499B0B739E9}" srcId="{85B9FB0A-3A14-42F6-98DC-E51FD60427CA}" destId="{28EE230A-1D5B-4AF8-971B-73A35FC9C47B}" srcOrd="0" destOrd="0" parTransId="{B2B11E1F-7469-45B3-954C-89588C727469}" sibTransId="{4C178AAE-1728-4AC0-9029-CDF51B513D8B}"/>
    <dgm:cxn modelId="{32FABFAA-1BAD-40E9-AA79-2DE37104C926}" type="presParOf" srcId="{26502A52-8799-409E-B321-2E0970637288}" destId="{D25A5571-B5DC-4424-BC28-B2E4384191B4}" srcOrd="0"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2996484-14C3-4403-914B-3AA7A89523A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39C02BE7-5311-48B4-9924-71A55F6537CC}">
      <dgm:prSet/>
      <dgm:spPr/>
      <dgm:t>
        <a:bodyPr/>
        <a:lstStyle/>
        <a:p>
          <a:pPr rtl="0"/>
          <a:r>
            <a:rPr lang="nl-NL" dirty="0" smtClean="0"/>
            <a:t>Driftbuien</a:t>
          </a:r>
          <a:endParaRPr lang="nl-NL" dirty="0"/>
        </a:p>
      </dgm:t>
    </dgm:pt>
    <dgm:pt modelId="{A4443254-1EBD-4901-844F-41F2D456C145}" type="parTrans" cxnId="{72A66C58-DA4B-4B65-899C-837232FE02E2}">
      <dgm:prSet/>
      <dgm:spPr/>
      <dgm:t>
        <a:bodyPr/>
        <a:lstStyle/>
        <a:p>
          <a:endParaRPr lang="nl-NL"/>
        </a:p>
      </dgm:t>
    </dgm:pt>
    <dgm:pt modelId="{5112A680-4B27-40B7-BB0D-897BEC766D9C}" type="sibTrans" cxnId="{72A66C58-DA4B-4B65-899C-837232FE02E2}">
      <dgm:prSet/>
      <dgm:spPr/>
      <dgm:t>
        <a:bodyPr/>
        <a:lstStyle/>
        <a:p>
          <a:endParaRPr lang="nl-NL"/>
        </a:p>
      </dgm:t>
    </dgm:pt>
    <dgm:pt modelId="{92CC23B6-503A-4B7A-A8CE-39ABE67E3B45}" type="pres">
      <dgm:prSet presAssocID="{B2996484-14C3-4403-914B-3AA7A89523AC}" presName="linear" presStyleCnt="0">
        <dgm:presLayoutVars>
          <dgm:animLvl val="lvl"/>
          <dgm:resizeHandles val="exact"/>
        </dgm:presLayoutVars>
      </dgm:prSet>
      <dgm:spPr/>
      <dgm:t>
        <a:bodyPr/>
        <a:lstStyle/>
        <a:p>
          <a:endParaRPr lang="nl-NL"/>
        </a:p>
      </dgm:t>
    </dgm:pt>
    <dgm:pt modelId="{349354A0-8CF3-4599-9AFD-CF198721F911}" type="pres">
      <dgm:prSet presAssocID="{39C02BE7-5311-48B4-9924-71A55F6537CC}" presName="parentText" presStyleLbl="node1" presStyleIdx="0" presStyleCnt="1">
        <dgm:presLayoutVars>
          <dgm:chMax val="0"/>
          <dgm:bulletEnabled val="1"/>
        </dgm:presLayoutVars>
      </dgm:prSet>
      <dgm:spPr/>
      <dgm:t>
        <a:bodyPr/>
        <a:lstStyle/>
        <a:p>
          <a:endParaRPr lang="nl-NL"/>
        </a:p>
      </dgm:t>
    </dgm:pt>
  </dgm:ptLst>
  <dgm:cxnLst>
    <dgm:cxn modelId="{72A66C58-DA4B-4B65-899C-837232FE02E2}" srcId="{B2996484-14C3-4403-914B-3AA7A89523AC}" destId="{39C02BE7-5311-48B4-9924-71A55F6537CC}" srcOrd="0" destOrd="0" parTransId="{A4443254-1EBD-4901-844F-41F2D456C145}" sibTransId="{5112A680-4B27-40B7-BB0D-897BEC766D9C}"/>
    <dgm:cxn modelId="{0C1475B5-9545-4E56-B67B-D2D45451660F}" type="presOf" srcId="{B2996484-14C3-4403-914B-3AA7A89523AC}" destId="{92CC23B6-503A-4B7A-A8CE-39ABE67E3B45}" srcOrd="0" destOrd="0" presId="urn:microsoft.com/office/officeart/2005/8/layout/vList2"/>
    <dgm:cxn modelId="{E7903EC6-8332-49B3-8812-6C7C6A239FCE}" type="presOf" srcId="{39C02BE7-5311-48B4-9924-71A55F6537CC}" destId="{349354A0-8CF3-4599-9AFD-CF198721F911}" srcOrd="0" destOrd="0" presId="urn:microsoft.com/office/officeart/2005/8/layout/vList2"/>
    <dgm:cxn modelId="{3FBF8C20-13CA-479D-99F0-5DBC0DD701CA}" type="presParOf" srcId="{92CC23B6-503A-4B7A-A8CE-39ABE67E3B45}" destId="{349354A0-8CF3-4599-9AFD-CF198721F91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5F7EF6-C5C4-4589-9B66-EBF17AFD5B9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FB7851A1-EB3A-40C2-9C24-8B1C5C105399}">
      <dgm:prSet/>
      <dgm:spPr/>
      <dgm:t>
        <a:bodyPr/>
        <a:lstStyle/>
        <a:p>
          <a:pPr rtl="0"/>
          <a:r>
            <a:rPr lang="nl-NL" dirty="0" err="1" smtClean="0"/>
            <a:t>Schatjes</a:t>
          </a:r>
          <a:r>
            <a:rPr lang="nl-NL" dirty="0" smtClean="0"/>
            <a:t> - driftbuien</a:t>
          </a:r>
          <a:endParaRPr lang="nl-NL" dirty="0"/>
        </a:p>
      </dgm:t>
    </dgm:pt>
    <dgm:pt modelId="{3C93D82A-13D5-4A82-A16A-7109DD50D099}" type="parTrans" cxnId="{414F4A17-E17A-4EF2-9E01-7CBA87A41B14}">
      <dgm:prSet/>
      <dgm:spPr/>
      <dgm:t>
        <a:bodyPr/>
        <a:lstStyle/>
        <a:p>
          <a:endParaRPr lang="nl-NL"/>
        </a:p>
      </dgm:t>
    </dgm:pt>
    <dgm:pt modelId="{3A1398F4-76C9-417E-9020-561E226D388A}" type="sibTrans" cxnId="{414F4A17-E17A-4EF2-9E01-7CBA87A41B14}">
      <dgm:prSet/>
      <dgm:spPr/>
      <dgm:t>
        <a:bodyPr/>
        <a:lstStyle/>
        <a:p>
          <a:endParaRPr lang="nl-NL"/>
        </a:p>
      </dgm:t>
    </dgm:pt>
    <dgm:pt modelId="{C98D13F1-D6F3-4EBB-B757-52E2F5160309}" type="pres">
      <dgm:prSet presAssocID="{B85F7EF6-C5C4-4589-9B66-EBF17AFD5B97}" presName="linear" presStyleCnt="0">
        <dgm:presLayoutVars>
          <dgm:animLvl val="lvl"/>
          <dgm:resizeHandles val="exact"/>
        </dgm:presLayoutVars>
      </dgm:prSet>
      <dgm:spPr/>
      <dgm:t>
        <a:bodyPr/>
        <a:lstStyle/>
        <a:p>
          <a:endParaRPr lang="nl-NL"/>
        </a:p>
      </dgm:t>
    </dgm:pt>
    <dgm:pt modelId="{13F0E4BD-4D34-47DE-BB67-AC357672250E}" type="pres">
      <dgm:prSet presAssocID="{FB7851A1-EB3A-40C2-9C24-8B1C5C105399}" presName="parentText" presStyleLbl="node1" presStyleIdx="0" presStyleCnt="1">
        <dgm:presLayoutVars>
          <dgm:chMax val="0"/>
          <dgm:bulletEnabled val="1"/>
        </dgm:presLayoutVars>
      </dgm:prSet>
      <dgm:spPr/>
      <dgm:t>
        <a:bodyPr/>
        <a:lstStyle/>
        <a:p>
          <a:endParaRPr lang="nl-NL"/>
        </a:p>
      </dgm:t>
    </dgm:pt>
  </dgm:ptLst>
  <dgm:cxnLst>
    <dgm:cxn modelId="{8F35951F-465B-4BE2-9331-43BBE18A830E}" type="presOf" srcId="{B85F7EF6-C5C4-4589-9B66-EBF17AFD5B97}" destId="{C98D13F1-D6F3-4EBB-B757-52E2F5160309}" srcOrd="0" destOrd="0" presId="urn:microsoft.com/office/officeart/2005/8/layout/vList2"/>
    <dgm:cxn modelId="{414F4A17-E17A-4EF2-9E01-7CBA87A41B14}" srcId="{B85F7EF6-C5C4-4589-9B66-EBF17AFD5B97}" destId="{FB7851A1-EB3A-40C2-9C24-8B1C5C105399}" srcOrd="0" destOrd="0" parTransId="{3C93D82A-13D5-4A82-A16A-7109DD50D099}" sibTransId="{3A1398F4-76C9-417E-9020-561E226D388A}"/>
    <dgm:cxn modelId="{4DFDD101-B129-4398-B7DB-839C98FDD47C}" type="presOf" srcId="{FB7851A1-EB3A-40C2-9C24-8B1C5C105399}" destId="{13F0E4BD-4D34-47DE-BB67-AC357672250E}" srcOrd="0" destOrd="0" presId="urn:microsoft.com/office/officeart/2005/8/layout/vList2"/>
    <dgm:cxn modelId="{76D1F770-2DA5-42B3-8ED0-689616F7A933}" type="presParOf" srcId="{C98D13F1-D6F3-4EBB-B757-52E2F5160309}" destId="{13F0E4BD-4D34-47DE-BB67-AC357672250E}"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877EBB6-94BA-4578-91F5-7B92767A9C0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96966F3A-5011-4BE9-A780-6417E275792F}">
      <dgm:prSet/>
      <dgm:spPr/>
      <dgm:t>
        <a:bodyPr/>
        <a:lstStyle/>
        <a:p>
          <a:pPr rtl="0"/>
          <a:r>
            <a:rPr lang="nl-NL" dirty="0" smtClean="0"/>
            <a:t>Gevolgen van opvoedingsproblemen !</a:t>
          </a:r>
          <a:endParaRPr lang="nl-NL" dirty="0"/>
        </a:p>
      </dgm:t>
    </dgm:pt>
    <dgm:pt modelId="{96B31387-4E9D-4FDF-A7EB-C9240EE91D03}" type="parTrans" cxnId="{506CB572-B1AA-49FF-BCB6-6E7C0DBEC2C3}">
      <dgm:prSet/>
      <dgm:spPr/>
      <dgm:t>
        <a:bodyPr/>
        <a:lstStyle/>
        <a:p>
          <a:endParaRPr lang="nl-NL"/>
        </a:p>
      </dgm:t>
    </dgm:pt>
    <dgm:pt modelId="{3ACA076D-C0B7-43E1-899A-2FD71A6D5CA6}" type="sibTrans" cxnId="{506CB572-B1AA-49FF-BCB6-6E7C0DBEC2C3}">
      <dgm:prSet/>
      <dgm:spPr/>
      <dgm:t>
        <a:bodyPr/>
        <a:lstStyle/>
        <a:p>
          <a:endParaRPr lang="nl-NL"/>
        </a:p>
      </dgm:t>
    </dgm:pt>
    <dgm:pt modelId="{FC4D1E07-719C-424E-BB70-D3F71F647316}" type="pres">
      <dgm:prSet presAssocID="{E877EBB6-94BA-4578-91F5-7B92767A9C0B}" presName="linear" presStyleCnt="0">
        <dgm:presLayoutVars>
          <dgm:animLvl val="lvl"/>
          <dgm:resizeHandles val="exact"/>
        </dgm:presLayoutVars>
      </dgm:prSet>
      <dgm:spPr/>
      <dgm:t>
        <a:bodyPr/>
        <a:lstStyle/>
        <a:p>
          <a:endParaRPr lang="nl-NL"/>
        </a:p>
      </dgm:t>
    </dgm:pt>
    <dgm:pt modelId="{7A9E3264-7791-44D1-9917-224F8861098F}" type="pres">
      <dgm:prSet presAssocID="{96966F3A-5011-4BE9-A780-6417E275792F}" presName="parentText" presStyleLbl="node1" presStyleIdx="0" presStyleCnt="1">
        <dgm:presLayoutVars>
          <dgm:chMax val="0"/>
          <dgm:bulletEnabled val="1"/>
        </dgm:presLayoutVars>
      </dgm:prSet>
      <dgm:spPr/>
      <dgm:t>
        <a:bodyPr/>
        <a:lstStyle/>
        <a:p>
          <a:endParaRPr lang="nl-NL"/>
        </a:p>
      </dgm:t>
    </dgm:pt>
  </dgm:ptLst>
  <dgm:cxnLst>
    <dgm:cxn modelId="{506CB572-B1AA-49FF-BCB6-6E7C0DBEC2C3}" srcId="{E877EBB6-94BA-4578-91F5-7B92767A9C0B}" destId="{96966F3A-5011-4BE9-A780-6417E275792F}" srcOrd="0" destOrd="0" parTransId="{96B31387-4E9D-4FDF-A7EB-C9240EE91D03}" sibTransId="{3ACA076D-C0B7-43E1-899A-2FD71A6D5CA6}"/>
    <dgm:cxn modelId="{5FAD4C90-1D29-4554-8415-08E98DEB0C14}" type="presOf" srcId="{96966F3A-5011-4BE9-A780-6417E275792F}" destId="{7A9E3264-7791-44D1-9917-224F8861098F}" srcOrd="0" destOrd="0" presId="urn:microsoft.com/office/officeart/2005/8/layout/vList2"/>
    <dgm:cxn modelId="{53E95015-CF04-481F-A6AD-8B668F606FA0}" type="presOf" srcId="{E877EBB6-94BA-4578-91F5-7B92767A9C0B}" destId="{FC4D1E07-719C-424E-BB70-D3F71F647316}" srcOrd="0" destOrd="0" presId="urn:microsoft.com/office/officeart/2005/8/layout/vList2"/>
    <dgm:cxn modelId="{0716220F-856C-4B15-99BA-312D22BEE333}" type="presParOf" srcId="{FC4D1E07-719C-424E-BB70-D3F71F647316}" destId="{7A9E3264-7791-44D1-9917-224F886109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041CE02-1C41-4D44-86DA-EB7B8D1E5F7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90E8CCCF-2F96-4403-8631-0766ED4F7040}">
      <dgm:prSet/>
      <dgm:spPr/>
      <dgm:t>
        <a:bodyPr/>
        <a:lstStyle/>
        <a:p>
          <a:pPr rtl="0"/>
          <a:r>
            <a:rPr lang="nl-NL" dirty="0" smtClean="0"/>
            <a:t>Kindermishandeling</a:t>
          </a:r>
          <a:endParaRPr lang="nl-NL" dirty="0"/>
        </a:p>
      </dgm:t>
    </dgm:pt>
    <dgm:pt modelId="{6154144C-68EC-43AA-A0F0-9C1F65AEF847}" type="parTrans" cxnId="{5DA89D9B-A40B-49DB-87E1-485C2FD1B291}">
      <dgm:prSet/>
      <dgm:spPr/>
      <dgm:t>
        <a:bodyPr/>
        <a:lstStyle/>
        <a:p>
          <a:endParaRPr lang="nl-NL"/>
        </a:p>
      </dgm:t>
    </dgm:pt>
    <dgm:pt modelId="{EAD8D5C9-EA7D-4301-8FFB-46B30BFBBCFF}" type="sibTrans" cxnId="{5DA89D9B-A40B-49DB-87E1-485C2FD1B291}">
      <dgm:prSet/>
      <dgm:spPr/>
      <dgm:t>
        <a:bodyPr/>
        <a:lstStyle/>
        <a:p>
          <a:endParaRPr lang="nl-NL"/>
        </a:p>
      </dgm:t>
    </dgm:pt>
    <dgm:pt modelId="{F296995F-D64A-4CAE-8699-58C2F22578CD}" type="pres">
      <dgm:prSet presAssocID="{1041CE02-1C41-4D44-86DA-EB7B8D1E5F7A}" presName="linear" presStyleCnt="0">
        <dgm:presLayoutVars>
          <dgm:animLvl val="lvl"/>
          <dgm:resizeHandles val="exact"/>
        </dgm:presLayoutVars>
      </dgm:prSet>
      <dgm:spPr/>
      <dgm:t>
        <a:bodyPr/>
        <a:lstStyle/>
        <a:p>
          <a:endParaRPr lang="nl-NL"/>
        </a:p>
      </dgm:t>
    </dgm:pt>
    <dgm:pt modelId="{27FF73E2-9BB8-4822-94B9-796C7295474C}" type="pres">
      <dgm:prSet presAssocID="{90E8CCCF-2F96-4403-8631-0766ED4F7040}" presName="parentText" presStyleLbl="node1" presStyleIdx="0" presStyleCnt="1">
        <dgm:presLayoutVars>
          <dgm:chMax val="0"/>
          <dgm:bulletEnabled val="1"/>
        </dgm:presLayoutVars>
      </dgm:prSet>
      <dgm:spPr/>
      <dgm:t>
        <a:bodyPr/>
        <a:lstStyle/>
        <a:p>
          <a:endParaRPr lang="nl-NL"/>
        </a:p>
      </dgm:t>
    </dgm:pt>
  </dgm:ptLst>
  <dgm:cxnLst>
    <dgm:cxn modelId="{5DA89D9B-A40B-49DB-87E1-485C2FD1B291}" srcId="{1041CE02-1C41-4D44-86DA-EB7B8D1E5F7A}" destId="{90E8CCCF-2F96-4403-8631-0766ED4F7040}" srcOrd="0" destOrd="0" parTransId="{6154144C-68EC-43AA-A0F0-9C1F65AEF847}" sibTransId="{EAD8D5C9-EA7D-4301-8FFB-46B30BFBBCFF}"/>
    <dgm:cxn modelId="{CB7A3FD4-2A87-411E-A1B3-0B9F22CC0E49}" type="presOf" srcId="{90E8CCCF-2F96-4403-8631-0766ED4F7040}" destId="{27FF73E2-9BB8-4822-94B9-796C7295474C}" srcOrd="0" destOrd="0" presId="urn:microsoft.com/office/officeart/2005/8/layout/vList2"/>
    <dgm:cxn modelId="{70AFEC4C-CFF5-4705-8918-C092FFAE07A7}" type="presOf" srcId="{1041CE02-1C41-4D44-86DA-EB7B8D1E5F7A}" destId="{F296995F-D64A-4CAE-8699-58C2F22578CD}" srcOrd="0" destOrd="0" presId="urn:microsoft.com/office/officeart/2005/8/layout/vList2"/>
    <dgm:cxn modelId="{D500977B-614A-44BB-8268-A84272D5491E}" type="presParOf" srcId="{F296995F-D64A-4CAE-8699-58C2F22578CD}" destId="{27FF73E2-9BB8-4822-94B9-796C7295474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792248E-F332-4838-A162-AFCD1FC2111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CFEA6359-BD56-4EE9-B727-D20AD168F6D4}">
      <dgm:prSet/>
      <dgm:spPr/>
      <dgm:t>
        <a:bodyPr/>
        <a:lstStyle/>
        <a:p>
          <a:pPr rtl="0"/>
          <a:r>
            <a:rPr lang="nl-NL" dirty="0" smtClean="0"/>
            <a:t>Vormen van mishandeling !</a:t>
          </a:r>
          <a:endParaRPr lang="nl-NL" dirty="0"/>
        </a:p>
      </dgm:t>
    </dgm:pt>
    <dgm:pt modelId="{354BDF64-D605-4F61-B8D5-2ADEBC2309E4}" type="parTrans" cxnId="{D80E0B3E-DCEB-4C63-9123-E2B7443C4096}">
      <dgm:prSet/>
      <dgm:spPr/>
      <dgm:t>
        <a:bodyPr/>
        <a:lstStyle/>
        <a:p>
          <a:endParaRPr lang="nl-NL"/>
        </a:p>
      </dgm:t>
    </dgm:pt>
    <dgm:pt modelId="{AA097EAB-FE06-49AD-978B-5FDBB5364A37}" type="sibTrans" cxnId="{D80E0B3E-DCEB-4C63-9123-E2B7443C4096}">
      <dgm:prSet/>
      <dgm:spPr/>
      <dgm:t>
        <a:bodyPr/>
        <a:lstStyle/>
        <a:p>
          <a:endParaRPr lang="nl-NL"/>
        </a:p>
      </dgm:t>
    </dgm:pt>
    <dgm:pt modelId="{C7116F7D-EFA7-4395-8281-D30BECD3E311}" type="pres">
      <dgm:prSet presAssocID="{D792248E-F332-4838-A162-AFCD1FC21111}" presName="linear" presStyleCnt="0">
        <dgm:presLayoutVars>
          <dgm:animLvl val="lvl"/>
          <dgm:resizeHandles val="exact"/>
        </dgm:presLayoutVars>
      </dgm:prSet>
      <dgm:spPr/>
      <dgm:t>
        <a:bodyPr/>
        <a:lstStyle/>
        <a:p>
          <a:endParaRPr lang="nl-NL"/>
        </a:p>
      </dgm:t>
    </dgm:pt>
    <dgm:pt modelId="{90AF7C34-5495-4463-9BEE-B6C97C466EAE}" type="pres">
      <dgm:prSet presAssocID="{CFEA6359-BD56-4EE9-B727-D20AD168F6D4}" presName="parentText" presStyleLbl="node1" presStyleIdx="0" presStyleCnt="1">
        <dgm:presLayoutVars>
          <dgm:chMax val="0"/>
          <dgm:bulletEnabled val="1"/>
        </dgm:presLayoutVars>
      </dgm:prSet>
      <dgm:spPr/>
      <dgm:t>
        <a:bodyPr/>
        <a:lstStyle/>
        <a:p>
          <a:endParaRPr lang="nl-NL"/>
        </a:p>
      </dgm:t>
    </dgm:pt>
  </dgm:ptLst>
  <dgm:cxnLst>
    <dgm:cxn modelId="{D80E0B3E-DCEB-4C63-9123-E2B7443C4096}" srcId="{D792248E-F332-4838-A162-AFCD1FC21111}" destId="{CFEA6359-BD56-4EE9-B727-D20AD168F6D4}" srcOrd="0" destOrd="0" parTransId="{354BDF64-D605-4F61-B8D5-2ADEBC2309E4}" sibTransId="{AA097EAB-FE06-49AD-978B-5FDBB5364A37}"/>
    <dgm:cxn modelId="{F49ADD84-C2B1-49AE-9D55-42615D282BD2}" type="presOf" srcId="{D792248E-F332-4838-A162-AFCD1FC21111}" destId="{C7116F7D-EFA7-4395-8281-D30BECD3E311}" srcOrd="0" destOrd="0" presId="urn:microsoft.com/office/officeart/2005/8/layout/vList2"/>
    <dgm:cxn modelId="{50E78632-1813-4098-8645-946770E47A4B}" type="presOf" srcId="{CFEA6359-BD56-4EE9-B727-D20AD168F6D4}" destId="{90AF7C34-5495-4463-9BEE-B6C97C466EAE}" srcOrd="0" destOrd="0" presId="urn:microsoft.com/office/officeart/2005/8/layout/vList2"/>
    <dgm:cxn modelId="{8488E56A-F140-4AAE-9494-CA2F8127B01E}" type="presParOf" srcId="{C7116F7D-EFA7-4395-8281-D30BECD3E311}" destId="{90AF7C34-5495-4463-9BEE-B6C97C466EAE}"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31B7E86-1EFE-40A0-B451-D79658A86BA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0D331073-D151-4771-8075-475D57A76D10}">
      <dgm:prSet/>
      <dgm:spPr/>
      <dgm:t>
        <a:bodyPr/>
        <a:lstStyle/>
        <a:p>
          <a:pPr rtl="0"/>
          <a:r>
            <a:rPr lang="nl-NL" dirty="0" smtClean="0"/>
            <a:t>Lichamelijke mishandeling</a:t>
          </a:r>
          <a:endParaRPr lang="nl-NL" dirty="0"/>
        </a:p>
      </dgm:t>
    </dgm:pt>
    <dgm:pt modelId="{87D2E82E-D17E-4C7B-A071-AAF3A2BD3382}" type="parTrans" cxnId="{9C84EE07-E4CD-4A35-A4D2-E57A47DAFC78}">
      <dgm:prSet/>
      <dgm:spPr/>
      <dgm:t>
        <a:bodyPr/>
        <a:lstStyle/>
        <a:p>
          <a:endParaRPr lang="nl-NL"/>
        </a:p>
      </dgm:t>
    </dgm:pt>
    <dgm:pt modelId="{740CD2B4-D503-420D-A3A5-ED106F12E64F}" type="sibTrans" cxnId="{9C84EE07-E4CD-4A35-A4D2-E57A47DAFC78}">
      <dgm:prSet/>
      <dgm:spPr/>
      <dgm:t>
        <a:bodyPr/>
        <a:lstStyle/>
        <a:p>
          <a:endParaRPr lang="nl-NL"/>
        </a:p>
      </dgm:t>
    </dgm:pt>
    <dgm:pt modelId="{42FA19FC-4940-47D3-A756-C41C492F2FD4}" type="pres">
      <dgm:prSet presAssocID="{931B7E86-1EFE-40A0-B451-D79658A86BA1}" presName="linear" presStyleCnt="0">
        <dgm:presLayoutVars>
          <dgm:animLvl val="lvl"/>
          <dgm:resizeHandles val="exact"/>
        </dgm:presLayoutVars>
      </dgm:prSet>
      <dgm:spPr/>
      <dgm:t>
        <a:bodyPr/>
        <a:lstStyle/>
        <a:p>
          <a:endParaRPr lang="nl-NL"/>
        </a:p>
      </dgm:t>
    </dgm:pt>
    <dgm:pt modelId="{21042589-F520-46A3-B930-6205C69EF665}" type="pres">
      <dgm:prSet presAssocID="{0D331073-D151-4771-8075-475D57A76D10}" presName="parentText" presStyleLbl="node1" presStyleIdx="0" presStyleCnt="1">
        <dgm:presLayoutVars>
          <dgm:chMax val="0"/>
          <dgm:bulletEnabled val="1"/>
        </dgm:presLayoutVars>
      </dgm:prSet>
      <dgm:spPr/>
      <dgm:t>
        <a:bodyPr/>
        <a:lstStyle/>
        <a:p>
          <a:endParaRPr lang="nl-NL"/>
        </a:p>
      </dgm:t>
    </dgm:pt>
  </dgm:ptLst>
  <dgm:cxnLst>
    <dgm:cxn modelId="{9C84EE07-E4CD-4A35-A4D2-E57A47DAFC78}" srcId="{931B7E86-1EFE-40A0-B451-D79658A86BA1}" destId="{0D331073-D151-4771-8075-475D57A76D10}" srcOrd="0" destOrd="0" parTransId="{87D2E82E-D17E-4C7B-A071-AAF3A2BD3382}" sibTransId="{740CD2B4-D503-420D-A3A5-ED106F12E64F}"/>
    <dgm:cxn modelId="{40C386AF-6A5C-45C4-A6B6-94BDF88BCD70}" type="presOf" srcId="{0D331073-D151-4771-8075-475D57A76D10}" destId="{21042589-F520-46A3-B930-6205C69EF665}" srcOrd="0" destOrd="0" presId="urn:microsoft.com/office/officeart/2005/8/layout/vList2"/>
    <dgm:cxn modelId="{F152AA14-AE8C-441A-A1E0-D9F7AD85333A}" type="presOf" srcId="{931B7E86-1EFE-40A0-B451-D79658A86BA1}" destId="{42FA19FC-4940-47D3-A756-C41C492F2FD4}" srcOrd="0" destOrd="0" presId="urn:microsoft.com/office/officeart/2005/8/layout/vList2"/>
    <dgm:cxn modelId="{E75D04BE-7F2D-44AE-A1CF-5D8634BC3054}" type="presParOf" srcId="{42FA19FC-4940-47D3-A756-C41C492F2FD4}" destId="{21042589-F520-46A3-B930-6205C69EF665}"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0383069-DC20-4BFC-B31A-32594CF2AF4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7FBFD630-A827-464A-83A9-5EEC117106A1}">
      <dgm:prSet/>
      <dgm:spPr/>
      <dgm:t>
        <a:bodyPr/>
        <a:lstStyle/>
        <a:p>
          <a:pPr rtl="0"/>
          <a:r>
            <a:rPr lang="nl-NL" dirty="0" smtClean="0"/>
            <a:t>Geestelijke of psychische mishandeling</a:t>
          </a:r>
          <a:br>
            <a:rPr lang="nl-NL" dirty="0" smtClean="0"/>
          </a:br>
          <a:endParaRPr lang="nl-NL" dirty="0"/>
        </a:p>
      </dgm:t>
    </dgm:pt>
    <dgm:pt modelId="{5C6D86E4-4DFB-4542-B290-AC10F39C22ED}" type="parTrans" cxnId="{7E88B8DF-C4A8-4533-9D91-26455B94D467}">
      <dgm:prSet/>
      <dgm:spPr/>
      <dgm:t>
        <a:bodyPr/>
        <a:lstStyle/>
        <a:p>
          <a:endParaRPr lang="nl-NL"/>
        </a:p>
      </dgm:t>
    </dgm:pt>
    <dgm:pt modelId="{672C7D4B-7DB7-4663-9F6C-A39352D7B456}" type="sibTrans" cxnId="{7E88B8DF-C4A8-4533-9D91-26455B94D467}">
      <dgm:prSet/>
      <dgm:spPr/>
      <dgm:t>
        <a:bodyPr/>
        <a:lstStyle/>
        <a:p>
          <a:endParaRPr lang="nl-NL"/>
        </a:p>
      </dgm:t>
    </dgm:pt>
    <dgm:pt modelId="{2DCD5E49-19AE-499F-8C9B-47475E800D1E}" type="pres">
      <dgm:prSet presAssocID="{10383069-DC20-4BFC-B31A-32594CF2AF48}" presName="linear" presStyleCnt="0">
        <dgm:presLayoutVars>
          <dgm:animLvl val="lvl"/>
          <dgm:resizeHandles val="exact"/>
        </dgm:presLayoutVars>
      </dgm:prSet>
      <dgm:spPr/>
      <dgm:t>
        <a:bodyPr/>
        <a:lstStyle/>
        <a:p>
          <a:endParaRPr lang="nl-NL"/>
        </a:p>
      </dgm:t>
    </dgm:pt>
    <dgm:pt modelId="{0E56A1E4-5EA4-40FC-A708-F479056B52EF}" type="pres">
      <dgm:prSet presAssocID="{7FBFD630-A827-464A-83A9-5EEC117106A1}" presName="parentText" presStyleLbl="node1" presStyleIdx="0" presStyleCnt="1">
        <dgm:presLayoutVars>
          <dgm:chMax val="0"/>
          <dgm:bulletEnabled val="1"/>
        </dgm:presLayoutVars>
      </dgm:prSet>
      <dgm:spPr/>
      <dgm:t>
        <a:bodyPr/>
        <a:lstStyle/>
        <a:p>
          <a:endParaRPr lang="nl-NL"/>
        </a:p>
      </dgm:t>
    </dgm:pt>
  </dgm:ptLst>
  <dgm:cxnLst>
    <dgm:cxn modelId="{0F2F405C-3080-420D-8A24-57DB8877187A}" type="presOf" srcId="{10383069-DC20-4BFC-B31A-32594CF2AF48}" destId="{2DCD5E49-19AE-499F-8C9B-47475E800D1E}" srcOrd="0" destOrd="0" presId="urn:microsoft.com/office/officeart/2005/8/layout/vList2"/>
    <dgm:cxn modelId="{6DE575E6-CDCD-4CB0-97CF-DED775D90D85}" type="presOf" srcId="{7FBFD630-A827-464A-83A9-5EEC117106A1}" destId="{0E56A1E4-5EA4-40FC-A708-F479056B52EF}" srcOrd="0" destOrd="0" presId="urn:microsoft.com/office/officeart/2005/8/layout/vList2"/>
    <dgm:cxn modelId="{7E88B8DF-C4A8-4533-9D91-26455B94D467}" srcId="{10383069-DC20-4BFC-B31A-32594CF2AF48}" destId="{7FBFD630-A827-464A-83A9-5EEC117106A1}" srcOrd="0" destOrd="0" parTransId="{5C6D86E4-4DFB-4542-B290-AC10F39C22ED}" sibTransId="{672C7D4B-7DB7-4663-9F6C-A39352D7B456}"/>
    <dgm:cxn modelId="{8A7D97DF-371E-4C15-9C20-DE87DEB3B9FA}" type="presParOf" srcId="{2DCD5E49-19AE-499F-8C9B-47475E800D1E}" destId="{0E56A1E4-5EA4-40FC-A708-F479056B52E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010BF9C-80E5-47F4-9F76-F011DEFAD59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27F3A23E-513D-45E9-82B8-0702A3EB1973}">
      <dgm:prSet/>
      <dgm:spPr/>
      <dgm:t>
        <a:bodyPr/>
        <a:lstStyle/>
        <a:p>
          <a:pPr rtl="0"/>
          <a:r>
            <a:rPr lang="nl-NL" dirty="0" smtClean="0"/>
            <a:t>Lichamelijke verwaarlozing</a:t>
          </a:r>
          <a:endParaRPr lang="nl-NL" dirty="0"/>
        </a:p>
      </dgm:t>
    </dgm:pt>
    <dgm:pt modelId="{C83688D1-7EFC-44FD-91AD-190DBAE37DC6}" type="parTrans" cxnId="{91E19DED-1CF8-4B90-B790-BE8603647EFB}">
      <dgm:prSet/>
      <dgm:spPr/>
      <dgm:t>
        <a:bodyPr/>
        <a:lstStyle/>
        <a:p>
          <a:endParaRPr lang="nl-NL"/>
        </a:p>
      </dgm:t>
    </dgm:pt>
    <dgm:pt modelId="{A84B978B-A64F-4F37-A7DF-6D29800CE55D}" type="sibTrans" cxnId="{91E19DED-1CF8-4B90-B790-BE8603647EFB}">
      <dgm:prSet/>
      <dgm:spPr/>
      <dgm:t>
        <a:bodyPr/>
        <a:lstStyle/>
        <a:p>
          <a:endParaRPr lang="nl-NL"/>
        </a:p>
      </dgm:t>
    </dgm:pt>
    <dgm:pt modelId="{78EFA1C0-6261-4C07-8123-04E63B312D44}" type="pres">
      <dgm:prSet presAssocID="{9010BF9C-80E5-47F4-9F76-F011DEFAD59F}" presName="linear" presStyleCnt="0">
        <dgm:presLayoutVars>
          <dgm:animLvl val="lvl"/>
          <dgm:resizeHandles val="exact"/>
        </dgm:presLayoutVars>
      </dgm:prSet>
      <dgm:spPr/>
      <dgm:t>
        <a:bodyPr/>
        <a:lstStyle/>
        <a:p>
          <a:endParaRPr lang="nl-NL"/>
        </a:p>
      </dgm:t>
    </dgm:pt>
    <dgm:pt modelId="{6879C0F8-BCE7-425E-8DE5-682176EBE22A}" type="pres">
      <dgm:prSet presAssocID="{27F3A23E-513D-45E9-82B8-0702A3EB1973}" presName="parentText" presStyleLbl="node1" presStyleIdx="0" presStyleCnt="1">
        <dgm:presLayoutVars>
          <dgm:chMax val="0"/>
          <dgm:bulletEnabled val="1"/>
        </dgm:presLayoutVars>
      </dgm:prSet>
      <dgm:spPr/>
      <dgm:t>
        <a:bodyPr/>
        <a:lstStyle/>
        <a:p>
          <a:endParaRPr lang="nl-NL"/>
        </a:p>
      </dgm:t>
    </dgm:pt>
  </dgm:ptLst>
  <dgm:cxnLst>
    <dgm:cxn modelId="{CEBEE60F-720E-4AC2-86F3-3C8B421A967D}" type="presOf" srcId="{9010BF9C-80E5-47F4-9F76-F011DEFAD59F}" destId="{78EFA1C0-6261-4C07-8123-04E63B312D44}" srcOrd="0" destOrd="0" presId="urn:microsoft.com/office/officeart/2005/8/layout/vList2"/>
    <dgm:cxn modelId="{91E19DED-1CF8-4B90-B790-BE8603647EFB}" srcId="{9010BF9C-80E5-47F4-9F76-F011DEFAD59F}" destId="{27F3A23E-513D-45E9-82B8-0702A3EB1973}" srcOrd="0" destOrd="0" parTransId="{C83688D1-7EFC-44FD-91AD-190DBAE37DC6}" sibTransId="{A84B978B-A64F-4F37-A7DF-6D29800CE55D}"/>
    <dgm:cxn modelId="{FBD6D5FC-4561-4A4B-A4E4-3BEC72563746}" type="presOf" srcId="{27F3A23E-513D-45E9-82B8-0702A3EB1973}" destId="{6879C0F8-BCE7-425E-8DE5-682176EBE22A}" srcOrd="0" destOrd="0" presId="urn:microsoft.com/office/officeart/2005/8/layout/vList2"/>
    <dgm:cxn modelId="{A707EF5A-0CC1-4DAC-BBC5-2614FA7BE7FB}" type="presParOf" srcId="{78EFA1C0-6261-4C07-8123-04E63B312D44}" destId="{6879C0F8-BCE7-425E-8DE5-682176EBE22A}"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C8A9757-B8C5-4163-BD95-B0CDFA5C839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E26648E7-7F3C-4191-8CD2-5679D0B37B71}">
      <dgm:prSet/>
      <dgm:spPr/>
      <dgm:t>
        <a:bodyPr/>
        <a:lstStyle/>
        <a:p>
          <a:pPr rtl="0"/>
          <a:r>
            <a:rPr lang="nl-NL" dirty="0" smtClean="0"/>
            <a:t>Psychische verwaarlozing</a:t>
          </a:r>
          <a:endParaRPr lang="nl-NL" dirty="0"/>
        </a:p>
      </dgm:t>
    </dgm:pt>
    <dgm:pt modelId="{5A4D85EE-32C4-425E-9683-7CFB4D2E7C78}" type="parTrans" cxnId="{B1D52236-D0B2-48E3-A1AD-482474ED133F}">
      <dgm:prSet/>
      <dgm:spPr/>
      <dgm:t>
        <a:bodyPr/>
        <a:lstStyle/>
        <a:p>
          <a:endParaRPr lang="nl-NL"/>
        </a:p>
      </dgm:t>
    </dgm:pt>
    <dgm:pt modelId="{4B2DCC23-3501-4015-BB04-89C79B9DA491}" type="sibTrans" cxnId="{B1D52236-D0B2-48E3-A1AD-482474ED133F}">
      <dgm:prSet/>
      <dgm:spPr/>
      <dgm:t>
        <a:bodyPr/>
        <a:lstStyle/>
        <a:p>
          <a:endParaRPr lang="nl-NL"/>
        </a:p>
      </dgm:t>
    </dgm:pt>
    <dgm:pt modelId="{A6F7D413-8873-41B0-B70E-4CFDCAA341FC}" type="pres">
      <dgm:prSet presAssocID="{3C8A9757-B8C5-4163-BD95-B0CDFA5C8395}" presName="linear" presStyleCnt="0">
        <dgm:presLayoutVars>
          <dgm:animLvl val="lvl"/>
          <dgm:resizeHandles val="exact"/>
        </dgm:presLayoutVars>
      </dgm:prSet>
      <dgm:spPr/>
      <dgm:t>
        <a:bodyPr/>
        <a:lstStyle/>
        <a:p>
          <a:endParaRPr lang="nl-NL"/>
        </a:p>
      </dgm:t>
    </dgm:pt>
    <dgm:pt modelId="{02849E99-65A1-4538-ACB7-074B589122D0}" type="pres">
      <dgm:prSet presAssocID="{E26648E7-7F3C-4191-8CD2-5679D0B37B71}" presName="parentText" presStyleLbl="node1" presStyleIdx="0" presStyleCnt="1">
        <dgm:presLayoutVars>
          <dgm:chMax val="0"/>
          <dgm:bulletEnabled val="1"/>
        </dgm:presLayoutVars>
      </dgm:prSet>
      <dgm:spPr/>
      <dgm:t>
        <a:bodyPr/>
        <a:lstStyle/>
        <a:p>
          <a:endParaRPr lang="nl-NL"/>
        </a:p>
      </dgm:t>
    </dgm:pt>
  </dgm:ptLst>
  <dgm:cxnLst>
    <dgm:cxn modelId="{DF600A40-BE5C-4736-B7E4-2FBCD9851DE9}" type="presOf" srcId="{3C8A9757-B8C5-4163-BD95-B0CDFA5C8395}" destId="{A6F7D413-8873-41B0-B70E-4CFDCAA341FC}" srcOrd="0" destOrd="0" presId="urn:microsoft.com/office/officeart/2005/8/layout/vList2"/>
    <dgm:cxn modelId="{B1D52236-D0B2-48E3-A1AD-482474ED133F}" srcId="{3C8A9757-B8C5-4163-BD95-B0CDFA5C8395}" destId="{E26648E7-7F3C-4191-8CD2-5679D0B37B71}" srcOrd="0" destOrd="0" parTransId="{5A4D85EE-32C4-425E-9683-7CFB4D2E7C78}" sibTransId="{4B2DCC23-3501-4015-BB04-89C79B9DA491}"/>
    <dgm:cxn modelId="{83C12F0B-EDC3-4955-B80D-85F937E1B946}" type="presOf" srcId="{E26648E7-7F3C-4191-8CD2-5679D0B37B71}" destId="{02849E99-65A1-4538-ACB7-074B589122D0}" srcOrd="0" destOrd="0" presId="urn:microsoft.com/office/officeart/2005/8/layout/vList2"/>
    <dgm:cxn modelId="{A0D3ADA3-FADC-416F-B80D-FE82AA0E82F0}" type="presParOf" srcId="{A6F7D413-8873-41B0-B70E-4CFDCAA341FC}" destId="{02849E99-65A1-4538-ACB7-074B589122D0}"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DD02D95-5FFC-47C8-9924-6A77424CFB4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8D7381E3-5F81-42AE-9161-30538062448A}">
      <dgm:prSet/>
      <dgm:spPr/>
      <dgm:t>
        <a:bodyPr/>
        <a:lstStyle/>
        <a:p>
          <a:pPr rtl="0"/>
          <a:r>
            <a:rPr lang="nl-NL" dirty="0" smtClean="0"/>
            <a:t>Seksueel misbruik</a:t>
          </a:r>
          <a:endParaRPr lang="nl-NL" dirty="0"/>
        </a:p>
      </dgm:t>
    </dgm:pt>
    <dgm:pt modelId="{60320DB7-4125-4367-989A-1514C35F36F5}" type="parTrans" cxnId="{A3838C03-BAE5-46B8-8BFA-7ED13A922284}">
      <dgm:prSet/>
      <dgm:spPr/>
      <dgm:t>
        <a:bodyPr/>
        <a:lstStyle/>
        <a:p>
          <a:endParaRPr lang="nl-NL"/>
        </a:p>
      </dgm:t>
    </dgm:pt>
    <dgm:pt modelId="{349829A6-792D-4C9F-8B54-23A41092C48A}" type="sibTrans" cxnId="{A3838C03-BAE5-46B8-8BFA-7ED13A922284}">
      <dgm:prSet/>
      <dgm:spPr/>
      <dgm:t>
        <a:bodyPr/>
        <a:lstStyle/>
        <a:p>
          <a:endParaRPr lang="nl-NL"/>
        </a:p>
      </dgm:t>
    </dgm:pt>
    <dgm:pt modelId="{35A5C540-7C7E-4C0D-95AA-2C3B8BAEB537}" type="pres">
      <dgm:prSet presAssocID="{EDD02D95-5FFC-47C8-9924-6A77424CFB4D}" presName="linear" presStyleCnt="0">
        <dgm:presLayoutVars>
          <dgm:animLvl val="lvl"/>
          <dgm:resizeHandles val="exact"/>
        </dgm:presLayoutVars>
      </dgm:prSet>
      <dgm:spPr/>
      <dgm:t>
        <a:bodyPr/>
        <a:lstStyle/>
        <a:p>
          <a:endParaRPr lang="nl-NL"/>
        </a:p>
      </dgm:t>
    </dgm:pt>
    <dgm:pt modelId="{53EE403C-8A0E-4199-9F6F-B87C2F7E5A6A}" type="pres">
      <dgm:prSet presAssocID="{8D7381E3-5F81-42AE-9161-30538062448A}" presName="parentText" presStyleLbl="node1" presStyleIdx="0" presStyleCnt="1">
        <dgm:presLayoutVars>
          <dgm:chMax val="0"/>
          <dgm:bulletEnabled val="1"/>
        </dgm:presLayoutVars>
      </dgm:prSet>
      <dgm:spPr/>
      <dgm:t>
        <a:bodyPr/>
        <a:lstStyle/>
        <a:p>
          <a:endParaRPr lang="nl-NL"/>
        </a:p>
      </dgm:t>
    </dgm:pt>
  </dgm:ptLst>
  <dgm:cxnLst>
    <dgm:cxn modelId="{A3838C03-BAE5-46B8-8BFA-7ED13A922284}" srcId="{EDD02D95-5FFC-47C8-9924-6A77424CFB4D}" destId="{8D7381E3-5F81-42AE-9161-30538062448A}" srcOrd="0" destOrd="0" parTransId="{60320DB7-4125-4367-989A-1514C35F36F5}" sibTransId="{349829A6-792D-4C9F-8B54-23A41092C48A}"/>
    <dgm:cxn modelId="{130787A6-4F9C-4083-8569-F59242366E16}" type="presOf" srcId="{8D7381E3-5F81-42AE-9161-30538062448A}" destId="{53EE403C-8A0E-4199-9F6F-B87C2F7E5A6A}" srcOrd="0" destOrd="0" presId="urn:microsoft.com/office/officeart/2005/8/layout/vList2"/>
    <dgm:cxn modelId="{4F925999-4D56-48BC-BA25-ACCCB3A3108F}" type="presOf" srcId="{EDD02D95-5FFC-47C8-9924-6A77424CFB4D}" destId="{35A5C540-7C7E-4C0D-95AA-2C3B8BAEB537}" srcOrd="0" destOrd="0" presId="urn:microsoft.com/office/officeart/2005/8/layout/vList2"/>
    <dgm:cxn modelId="{B221B7D9-E8CB-485E-A674-601021234FC1}" type="presParOf" srcId="{35A5C540-7C7E-4C0D-95AA-2C3B8BAEB537}" destId="{53EE403C-8A0E-4199-9F6F-B87C2F7E5A6A}"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2860A1-918F-4FE2-8C3C-9BA7BA1314B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4B279388-B679-4485-86B3-0CCDAA015523}">
      <dgm:prSet/>
      <dgm:spPr/>
      <dgm:t>
        <a:bodyPr/>
        <a:lstStyle/>
        <a:p>
          <a:pPr rtl="0"/>
          <a:r>
            <a:rPr lang="nl-NL" dirty="0" smtClean="0"/>
            <a:t>Welke problemen kunnen er zijn ?</a:t>
          </a:r>
          <a:endParaRPr lang="nl-NL" dirty="0"/>
        </a:p>
      </dgm:t>
    </dgm:pt>
    <dgm:pt modelId="{96E6E000-28B9-4BCF-BB27-217529930A6A}" type="parTrans" cxnId="{F5F2F759-C3B9-4738-B40F-4142485DDEF9}">
      <dgm:prSet/>
      <dgm:spPr/>
      <dgm:t>
        <a:bodyPr/>
        <a:lstStyle/>
        <a:p>
          <a:endParaRPr lang="nl-NL"/>
        </a:p>
      </dgm:t>
    </dgm:pt>
    <dgm:pt modelId="{74DF2C59-1D08-44B1-9584-852C889DDEA9}" type="sibTrans" cxnId="{F5F2F759-C3B9-4738-B40F-4142485DDEF9}">
      <dgm:prSet/>
      <dgm:spPr/>
      <dgm:t>
        <a:bodyPr/>
        <a:lstStyle/>
        <a:p>
          <a:endParaRPr lang="nl-NL"/>
        </a:p>
      </dgm:t>
    </dgm:pt>
    <dgm:pt modelId="{A78964D3-0BB7-4065-A894-7F44F0C0287F}" type="pres">
      <dgm:prSet presAssocID="{DA2860A1-918F-4FE2-8C3C-9BA7BA1314BC}" presName="linear" presStyleCnt="0">
        <dgm:presLayoutVars>
          <dgm:animLvl val="lvl"/>
          <dgm:resizeHandles val="exact"/>
        </dgm:presLayoutVars>
      </dgm:prSet>
      <dgm:spPr/>
      <dgm:t>
        <a:bodyPr/>
        <a:lstStyle/>
        <a:p>
          <a:endParaRPr lang="nl-NL"/>
        </a:p>
      </dgm:t>
    </dgm:pt>
    <dgm:pt modelId="{129A10C5-F84F-4E4F-B6C6-76DF0B6F696C}" type="pres">
      <dgm:prSet presAssocID="{4B279388-B679-4485-86B3-0CCDAA015523}" presName="parentText" presStyleLbl="node1" presStyleIdx="0" presStyleCnt="1">
        <dgm:presLayoutVars>
          <dgm:chMax val="0"/>
          <dgm:bulletEnabled val="1"/>
        </dgm:presLayoutVars>
      </dgm:prSet>
      <dgm:spPr/>
      <dgm:t>
        <a:bodyPr/>
        <a:lstStyle/>
        <a:p>
          <a:endParaRPr lang="nl-NL"/>
        </a:p>
      </dgm:t>
    </dgm:pt>
  </dgm:ptLst>
  <dgm:cxnLst>
    <dgm:cxn modelId="{F5F2F759-C3B9-4738-B40F-4142485DDEF9}" srcId="{DA2860A1-918F-4FE2-8C3C-9BA7BA1314BC}" destId="{4B279388-B679-4485-86B3-0CCDAA015523}" srcOrd="0" destOrd="0" parTransId="{96E6E000-28B9-4BCF-BB27-217529930A6A}" sibTransId="{74DF2C59-1D08-44B1-9584-852C889DDEA9}"/>
    <dgm:cxn modelId="{885EEFF0-44F0-49E4-96BF-8A3D9C5413EE}" type="presOf" srcId="{DA2860A1-918F-4FE2-8C3C-9BA7BA1314BC}" destId="{A78964D3-0BB7-4065-A894-7F44F0C0287F}" srcOrd="0" destOrd="0" presId="urn:microsoft.com/office/officeart/2005/8/layout/vList2"/>
    <dgm:cxn modelId="{025F0895-DDB3-4DF3-9DF4-02669E0F1F8D}" type="presOf" srcId="{4B279388-B679-4485-86B3-0CCDAA015523}" destId="{129A10C5-F84F-4E4F-B6C6-76DF0B6F696C}" srcOrd="0" destOrd="0" presId="urn:microsoft.com/office/officeart/2005/8/layout/vList2"/>
    <dgm:cxn modelId="{F360DAE8-04DA-4243-8954-1330B6365C56}" type="presParOf" srcId="{A78964D3-0BB7-4065-A894-7F44F0C0287F}" destId="{129A10C5-F84F-4E4F-B6C6-76DF0B6F696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5BC2B1F-3868-4A5A-A36E-FF55A2D55E7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F7EBD65D-182B-481A-B9E2-85282C9CF47E}">
      <dgm:prSet/>
      <dgm:spPr/>
      <dgm:t>
        <a:bodyPr/>
        <a:lstStyle/>
        <a:p>
          <a:pPr rtl="0"/>
          <a:r>
            <a:rPr lang="nl-NL" dirty="0" smtClean="0"/>
            <a:t>Ontstaan kindermishandeling !</a:t>
          </a:r>
          <a:endParaRPr lang="nl-NL" dirty="0"/>
        </a:p>
      </dgm:t>
    </dgm:pt>
    <dgm:pt modelId="{63D1F398-A1E7-4022-A3B3-4D94FAC8B8ED}" type="parTrans" cxnId="{910903C9-1F7B-4F58-A1B5-ECE496BAB6B9}">
      <dgm:prSet/>
      <dgm:spPr/>
      <dgm:t>
        <a:bodyPr/>
        <a:lstStyle/>
        <a:p>
          <a:endParaRPr lang="nl-NL"/>
        </a:p>
      </dgm:t>
    </dgm:pt>
    <dgm:pt modelId="{6A4F2BDB-719A-4A00-B64D-30824400A06E}" type="sibTrans" cxnId="{910903C9-1F7B-4F58-A1B5-ECE496BAB6B9}">
      <dgm:prSet/>
      <dgm:spPr/>
      <dgm:t>
        <a:bodyPr/>
        <a:lstStyle/>
        <a:p>
          <a:endParaRPr lang="nl-NL"/>
        </a:p>
      </dgm:t>
    </dgm:pt>
    <dgm:pt modelId="{0B5ED764-C904-4ADD-BEC3-7B7E12B1B63C}" type="pres">
      <dgm:prSet presAssocID="{65BC2B1F-3868-4A5A-A36E-FF55A2D55E78}" presName="linear" presStyleCnt="0">
        <dgm:presLayoutVars>
          <dgm:animLvl val="lvl"/>
          <dgm:resizeHandles val="exact"/>
        </dgm:presLayoutVars>
      </dgm:prSet>
      <dgm:spPr/>
      <dgm:t>
        <a:bodyPr/>
        <a:lstStyle/>
        <a:p>
          <a:endParaRPr lang="nl-NL"/>
        </a:p>
      </dgm:t>
    </dgm:pt>
    <dgm:pt modelId="{C70FAA60-8E97-4631-AC6D-36C691D34793}" type="pres">
      <dgm:prSet presAssocID="{F7EBD65D-182B-481A-B9E2-85282C9CF47E}" presName="parentText" presStyleLbl="node1" presStyleIdx="0" presStyleCnt="1">
        <dgm:presLayoutVars>
          <dgm:chMax val="0"/>
          <dgm:bulletEnabled val="1"/>
        </dgm:presLayoutVars>
      </dgm:prSet>
      <dgm:spPr/>
      <dgm:t>
        <a:bodyPr/>
        <a:lstStyle/>
        <a:p>
          <a:endParaRPr lang="nl-NL"/>
        </a:p>
      </dgm:t>
    </dgm:pt>
  </dgm:ptLst>
  <dgm:cxnLst>
    <dgm:cxn modelId="{E166AF5B-04AA-4444-A78B-A4E0583D50BC}" type="presOf" srcId="{F7EBD65D-182B-481A-B9E2-85282C9CF47E}" destId="{C70FAA60-8E97-4631-AC6D-36C691D34793}" srcOrd="0" destOrd="0" presId="urn:microsoft.com/office/officeart/2005/8/layout/vList2"/>
    <dgm:cxn modelId="{3BF85199-7E2C-4B85-8960-169D37A13259}" type="presOf" srcId="{65BC2B1F-3868-4A5A-A36E-FF55A2D55E78}" destId="{0B5ED764-C904-4ADD-BEC3-7B7E12B1B63C}" srcOrd="0" destOrd="0" presId="urn:microsoft.com/office/officeart/2005/8/layout/vList2"/>
    <dgm:cxn modelId="{910903C9-1F7B-4F58-A1B5-ECE496BAB6B9}" srcId="{65BC2B1F-3868-4A5A-A36E-FF55A2D55E78}" destId="{F7EBD65D-182B-481A-B9E2-85282C9CF47E}" srcOrd="0" destOrd="0" parTransId="{63D1F398-A1E7-4022-A3B3-4D94FAC8B8ED}" sibTransId="{6A4F2BDB-719A-4A00-B64D-30824400A06E}"/>
    <dgm:cxn modelId="{7CB356A7-0407-4151-91E0-9EC33E9717C8}" type="presParOf" srcId="{0B5ED764-C904-4ADD-BEC3-7B7E12B1B63C}" destId="{C70FAA60-8E97-4631-AC6D-36C691D34793}"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BA44866-F5D2-44CC-87E7-F6C3CC30088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B05F76EB-20F1-4A70-AC7E-823FCB89D9D2}">
      <dgm:prSet/>
      <dgm:spPr/>
      <dgm:t>
        <a:bodyPr/>
        <a:lstStyle/>
        <a:p>
          <a:pPr rtl="0"/>
          <a:r>
            <a:rPr lang="nl-NL" dirty="0" smtClean="0"/>
            <a:t>Wat te doen bij vermoeden kindermishandeling</a:t>
          </a:r>
          <a:endParaRPr lang="nl-NL" dirty="0"/>
        </a:p>
      </dgm:t>
    </dgm:pt>
    <dgm:pt modelId="{C262D46B-CFB5-41F0-A864-BA916925AAEB}" type="parTrans" cxnId="{F8F33DD7-0757-44F8-B272-5857FCB555AB}">
      <dgm:prSet/>
      <dgm:spPr/>
      <dgm:t>
        <a:bodyPr/>
        <a:lstStyle/>
        <a:p>
          <a:endParaRPr lang="nl-NL"/>
        </a:p>
      </dgm:t>
    </dgm:pt>
    <dgm:pt modelId="{3BACD2BD-9B1D-412F-93F1-8F664514482F}" type="sibTrans" cxnId="{F8F33DD7-0757-44F8-B272-5857FCB555AB}">
      <dgm:prSet/>
      <dgm:spPr/>
      <dgm:t>
        <a:bodyPr/>
        <a:lstStyle/>
        <a:p>
          <a:endParaRPr lang="nl-NL"/>
        </a:p>
      </dgm:t>
    </dgm:pt>
    <dgm:pt modelId="{E173F1BA-D48D-421E-8453-65349215C54D}" type="pres">
      <dgm:prSet presAssocID="{ABA44866-F5D2-44CC-87E7-F6C3CC300886}" presName="linear" presStyleCnt="0">
        <dgm:presLayoutVars>
          <dgm:animLvl val="lvl"/>
          <dgm:resizeHandles val="exact"/>
        </dgm:presLayoutVars>
      </dgm:prSet>
      <dgm:spPr/>
      <dgm:t>
        <a:bodyPr/>
        <a:lstStyle/>
        <a:p>
          <a:endParaRPr lang="nl-NL"/>
        </a:p>
      </dgm:t>
    </dgm:pt>
    <dgm:pt modelId="{24224C3B-7F6A-4CD1-83CE-633507D9B549}" type="pres">
      <dgm:prSet presAssocID="{B05F76EB-20F1-4A70-AC7E-823FCB89D9D2}" presName="parentText" presStyleLbl="node1" presStyleIdx="0" presStyleCnt="1">
        <dgm:presLayoutVars>
          <dgm:chMax val="0"/>
          <dgm:bulletEnabled val="1"/>
        </dgm:presLayoutVars>
      </dgm:prSet>
      <dgm:spPr/>
      <dgm:t>
        <a:bodyPr/>
        <a:lstStyle/>
        <a:p>
          <a:endParaRPr lang="nl-NL"/>
        </a:p>
      </dgm:t>
    </dgm:pt>
  </dgm:ptLst>
  <dgm:cxnLst>
    <dgm:cxn modelId="{7C3F43FD-C355-4D65-97C9-79F4447DA094}" type="presOf" srcId="{B05F76EB-20F1-4A70-AC7E-823FCB89D9D2}" destId="{24224C3B-7F6A-4CD1-83CE-633507D9B549}" srcOrd="0" destOrd="0" presId="urn:microsoft.com/office/officeart/2005/8/layout/vList2"/>
    <dgm:cxn modelId="{F8F33DD7-0757-44F8-B272-5857FCB555AB}" srcId="{ABA44866-F5D2-44CC-87E7-F6C3CC300886}" destId="{B05F76EB-20F1-4A70-AC7E-823FCB89D9D2}" srcOrd="0" destOrd="0" parTransId="{C262D46B-CFB5-41F0-A864-BA916925AAEB}" sibTransId="{3BACD2BD-9B1D-412F-93F1-8F664514482F}"/>
    <dgm:cxn modelId="{3CB5AB96-383C-4A58-8580-B6E44F12BB84}" type="presOf" srcId="{ABA44866-F5D2-44CC-87E7-F6C3CC300886}" destId="{E173F1BA-D48D-421E-8453-65349215C54D}" srcOrd="0" destOrd="0" presId="urn:microsoft.com/office/officeart/2005/8/layout/vList2"/>
    <dgm:cxn modelId="{82004B2D-B07F-4DC1-B9A5-1266FC14A65C}" type="presParOf" srcId="{E173F1BA-D48D-421E-8453-65349215C54D}" destId="{24224C3B-7F6A-4CD1-83CE-633507D9B54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4C5A6A-2F0B-4FFC-95AE-DBCBD1B6BEF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DCC2CCFC-D54C-43AB-AF11-8BF5AE46687F}">
      <dgm:prSet/>
      <dgm:spPr/>
      <dgm:t>
        <a:bodyPr/>
        <a:lstStyle/>
        <a:p>
          <a:pPr rtl="0"/>
          <a:r>
            <a:rPr lang="nl-NL" dirty="0" smtClean="0"/>
            <a:t>Zindelijk worden</a:t>
          </a:r>
          <a:endParaRPr lang="nl-NL" dirty="0"/>
        </a:p>
      </dgm:t>
    </dgm:pt>
    <dgm:pt modelId="{78B5E793-FD9E-4B60-AB55-6066E8975EFA}" type="parTrans" cxnId="{61115FD7-733A-4A70-AA2C-7C1FE8C54A22}">
      <dgm:prSet/>
      <dgm:spPr/>
      <dgm:t>
        <a:bodyPr/>
        <a:lstStyle/>
        <a:p>
          <a:endParaRPr lang="nl-NL"/>
        </a:p>
      </dgm:t>
    </dgm:pt>
    <dgm:pt modelId="{B63503D7-5E29-4549-8766-A7BF5BF1C675}" type="sibTrans" cxnId="{61115FD7-733A-4A70-AA2C-7C1FE8C54A22}">
      <dgm:prSet/>
      <dgm:spPr/>
      <dgm:t>
        <a:bodyPr/>
        <a:lstStyle/>
        <a:p>
          <a:endParaRPr lang="nl-NL"/>
        </a:p>
      </dgm:t>
    </dgm:pt>
    <dgm:pt modelId="{B5ACCEE8-DDF7-4720-AF4B-12092AE5735C}" type="pres">
      <dgm:prSet presAssocID="{154C5A6A-2F0B-4FFC-95AE-DBCBD1B6BEFE}" presName="linear" presStyleCnt="0">
        <dgm:presLayoutVars>
          <dgm:animLvl val="lvl"/>
          <dgm:resizeHandles val="exact"/>
        </dgm:presLayoutVars>
      </dgm:prSet>
      <dgm:spPr/>
      <dgm:t>
        <a:bodyPr/>
        <a:lstStyle/>
        <a:p>
          <a:endParaRPr lang="nl-NL"/>
        </a:p>
      </dgm:t>
    </dgm:pt>
    <dgm:pt modelId="{95DF5DA7-2137-4D9E-A036-A10B45671D73}" type="pres">
      <dgm:prSet presAssocID="{DCC2CCFC-D54C-43AB-AF11-8BF5AE46687F}" presName="parentText" presStyleLbl="node1" presStyleIdx="0" presStyleCnt="1">
        <dgm:presLayoutVars>
          <dgm:chMax val="0"/>
          <dgm:bulletEnabled val="1"/>
        </dgm:presLayoutVars>
      </dgm:prSet>
      <dgm:spPr/>
      <dgm:t>
        <a:bodyPr/>
        <a:lstStyle/>
        <a:p>
          <a:endParaRPr lang="nl-NL"/>
        </a:p>
      </dgm:t>
    </dgm:pt>
  </dgm:ptLst>
  <dgm:cxnLst>
    <dgm:cxn modelId="{C0992975-5CF7-4E80-B596-E3D2874BF7C9}" type="presOf" srcId="{DCC2CCFC-D54C-43AB-AF11-8BF5AE46687F}" destId="{95DF5DA7-2137-4D9E-A036-A10B45671D73}" srcOrd="0" destOrd="0" presId="urn:microsoft.com/office/officeart/2005/8/layout/vList2"/>
    <dgm:cxn modelId="{C107486E-B01E-4D2F-AC1E-B3FF87FC8059}" type="presOf" srcId="{154C5A6A-2F0B-4FFC-95AE-DBCBD1B6BEFE}" destId="{B5ACCEE8-DDF7-4720-AF4B-12092AE5735C}" srcOrd="0" destOrd="0" presId="urn:microsoft.com/office/officeart/2005/8/layout/vList2"/>
    <dgm:cxn modelId="{61115FD7-733A-4A70-AA2C-7C1FE8C54A22}" srcId="{154C5A6A-2F0B-4FFC-95AE-DBCBD1B6BEFE}" destId="{DCC2CCFC-D54C-43AB-AF11-8BF5AE46687F}" srcOrd="0" destOrd="0" parTransId="{78B5E793-FD9E-4B60-AB55-6066E8975EFA}" sibTransId="{B63503D7-5E29-4549-8766-A7BF5BF1C675}"/>
    <dgm:cxn modelId="{1601E651-E4F3-4AD9-BB78-6BDAA3A0A6F1}" type="presParOf" srcId="{B5ACCEE8-DDF7-4720-AF4B-12092AE5735C}" destId="{95DF5DA7-2137-4D9E-A036-A10B45671D73}"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317F14-0337-4E05-B394-306635275F0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B4FDE449-8190-4847-9FA8-AEC70DAC1897}">
      <dgm:prSet/>
      <dgm:spPr/>
      <dgm:t>
        <a:bodyPr/>
        <a:lstStyle/>
        <a:p>
          <a:pPr rtl="0"/>
          <a:r>
            <a:rPr lang="nl-NL" dirty="0" smtClean="0"/>
            <a:t>Behandeling bedplassen !</a:t>
          </a:r>
          <a:endParaRPr lang="nl-NL" dirty="0"/>
        </a:p>
      </dgm:t>
    </dgm:pt>
    <dgm:pt modelId="{1D593554-3FFC-4C8C-B48E-8778ABAF7B99}" type="parTrans" cxnId="{18C01C6B-A638-4BCB-9721-213266275441}">
      <dgm:prSet/>
      <dgm:spPr/>
      <dgm:t>
        <a:bodyPr/>
        <a:lstStyle/>
        <a:p>
          <a:endParaRPr lang="nl-NL"/>
        </a:p>
      </dgm:t>
    </dgm:pt>
    <dgm:pt modelId="{8CD4A804-1935-435A-B214-0B60E86EAE90}" type="sibTrans" cxnId="{18C01C6B-A638-4BCB-9721-213266275441}">
      <dgm:prSet/>
      <dgm:spPr/>
      <dgm:t>
        <a:bodyPr/>
        <a:lstStyle/>
        <a:p>
          <a:endParaRPr lang="nl-NL"/>
        </a:p>
      </dgm:t>
    </dgm:pt>
    <dgm:pt modelId="{5AD062BA-6CB1-4DB4-83D2-4EEA7BA89038}" type="pres">
      <dgm:prSet presAssocID="{C0317F14-0337-4E05-B394-306635275F09}" presName="linear" presStyleCnt="0">
        <dgm:presLayoutVars>
          <dgm:animLvl val="lvl"/>
          <dgm:resizeHandles val="exact"/>
        </dgm:presLayoutVars>
      </dgm:prSet>
      <dgm:spPr/>
      <dgm:t>
        <a:bodyPr/>
        <a:lstStyle/>
        <a:p>
          <a:endParaRPr lang="nl-NL"/>
        </a:p>
      </dgm:t>
    </dgm:pt>
    <dgm:pt modelId="{6311FFC4-6BAF-4E43-A14E-962F512753B1}" type="pres">
      <dgm:prSet presAssocID="{B4FDE449-8190-4847-9FA8-AEC70DAC1897}" presName="parentText" presStyleLbl="node1" presStyleIdx="0" presStyleCnt="1">
        <dgm:presLayoutVars>
          <dgm:chMax val="0"/>
          <dgm:bulletEnabled val="1"/>
        </dgm:presLayoutVars>
      </dgm:prSet>
      <dgm:spPr/>
      <dgm:t>
        <a:bodyPr/>
        <a:lstStyle/>
        <a:p>
          <a:endParaRPr lang="nl-NL"/>
        </a:p>
      </dgm:t>
    </dgm:pt>
  </dgm:ptLst>
  <dgm:cxnLst>
    <dgm:cxn modelId="{013D91BC-69BE-4A0D-89FE-CE764B785C7C}" type="presOf" srcId="{B4FDE449-8190-4847-9FA8-AEC70DAC1897}" destId="{6311FFC4-6BAF-4E43-A14E-962F512753B1}" srcOrd="0" destOrd="0" presId="urn:microsoft.com/office/officeart/2005/8/layout/vList2"/>
    <dgm:cxn modelId="{18C01C6B-A638-4BCB-9721-213266275441}" srcId="{C0317F14-0337-4E05-B394-306635275F09}" destId="{B4FDE449-8190-4847-9FA8-AEC70DAC1897}" srcOrd="0" destOrd="0" parTransId="{1D593554-3FFC-4C8C-B48E-8778ABAF7B99}" sibTransId="{8CD4A804-1935-435A-B214-0B60E86EAE90}"/>
    <dgm:cxn modelId="{3B8027F9-A8E4-4781-8FAE-27360247B590}" type="presOf" srcId="{C0317F14-0337-4E05-B394-306635275F09}" destId="{5AD062BA-6CB1-4DB4-83D2-4EEA7BA89038}" srcOrd="0" destOrd="0" presId="urn:microsoft.com/office/officeart/2005/8/layout/vList2"/>
    <dgm:cxn modelId="{CD2699C5-2B23-4DFF-9F8D-CB1C8E40254C}" type="presParOf" srcId="{5AD062BA-6CB1-4DB4-83D2-4EEA7BA89038}" destId="{6311FFC4-6BAF-4E43-A14E-962F512753B1}"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E98968-51E7-4586-88F6-65E8EFCB69E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FEA31060-7ED6-46DA-924F-938B7DBB8CE5}">
      <dgm:prSet/>
      <dgm:spPr/>
      <dgm:t>
        <a:bodyPr/>
        <a:lstStyle/>
        <a:p>
          <a:pPr rtl="0"/>
          <a:r>
            <a:rPr lang="nl-NL" dirty="0" smtClean="0"/>
            <a:t>Slapen</a:t>
          </a:r>
          <a:endParaRPr lang="nl-NL" dirty="0"/>
        </a:p>
      </dgm:t>
    </dgm:pt>
    <dgm:pt modelId="{C9F1A730-0F62-465D-A67E-901844CA0F2F}" type="parTrans" cxnId="{A1435492-3550-4C49-80D6-89BCE57F67BD}">
      <dgm:prSet/>
      <dgm:spPr/>
      <dgm:t>
        <a:bodyPr/>
        <a:lstStyle/>
        <a:p>
          <a:endParaRPr lang="nl-NL"/>
        </a:p>
      </dgm:t>
    </dgm:pt>
    <dgm:pt modelId="{35436100-E669-4001-B490-1FB5AB398D07}" type="sibTrans" cxnId="{A1435492-3550-4C49-80D6-89BCE57F67BD}">
      <dgm:prSet/>
      <dgm:spPr/>
      <dgm:t>
        <a:bodyPr/>
        <a:lstStyle/>
        <a:p>
          <a:endParaRPr lang="nl-NL"/>
        </a:p>
      </dgm:t>
    </dgm:pt>
    <dgm:pt modelId="{415247C6-8875-4C8E-B496-2B697D4949FB}" type="pres">
      <dgm:prSet presAssocID="{03E98968-51E7-4586-88F6-65E8EFCB69E4}" presName="linear" presStyleCnt="0">
        <dgm:presLayoutVars>
          <dgm:animLvl val="lvl"/>
          <dgm:resizeHandles val="exact"/>
        </dgm:presLayoutVars>
      </dgm:prSet>
      <dgm:spPr/>
      <dgm:t>
        <a:bodyPr/>
        <a:lstStyle/>
        <a:p>
          <a:endParaRPr lang="nl-NL"/>
        </a:p>
      </dgm:t>
    </dgm:pt>
    <dgm:pt modelId="{190C708E-71F9-4AEE-8B2D-5C920E2984EC}" type="pres">
      <dgm:prSet presAssocID="{FEA31060-7ED6-46DA-924F-938B7DBB8CE5}" presName="parentText" presStyleLbl="node1" presStyleIdx="0" presStyleCnt="1">
        <dgm:presLayoutVars>
          <dgm:chMax val="0"/>
          <dgm:bulletEnabled val="1"/>
        </dgm:presLayoutVars>
      </dgm:prSet>
      <dgm:spPr/>
      <dgm:t>
        <a:bodyPr/>
        <a:lstStyle/>
        <a:p>
          <a:endParaRPr lang="nl-NL"/>
        </a:p>
      </dgm:t>
    </dgm:pt>
  </dgm:ptLst>
  <dgm:cxnLst>
    <dgm:cxn modelId="{A1435492-3550-4C49-80D6-89BCE57F67BD}" srcId="{03E98968-51E7-4586-88F6-65E8EFCB69E4}" destId="{FEA31060-7ED6-46DA-924F-938B7DBB8CE5}" srcOrd="0" destOrd="0" parTransId="{C9F1A730-0F62-465D-A67E-901844CA0F2F}" sibTransId="{35436100-E669-4001-B490-1FB5AB398D07}"/>
    <dgm:cxn modelId="{B76AAC9B-40A4-4344-89BA-B107FB25E887}" type="presOf" srcId="{FEA31060-7ED6-46DA-924F-938B7DBB8CE5}" destId="{190C708E-71F9-4AEE-8B2D-5C920E2984EC}" srcOrd="0" destOrd="0" presId="urn:microsoft.com/office/officeart/2005/8/layout/vList2"/>
    <dgm:cxn modelId="{BC0E5AD6-43BE-48D6-B02A-AF8BDE896AD9}" type="presOf" srcId="{03E98968-51E7-4586-88F6-65E8EFCB69E4}" destId="{415247C6-8875-4C8E-B496-2B697D4949FB}" srcOrd="0" destOrd="0" presId="urn:microsoft.com/office/officeart/2005/8/layout/vList2"/>
    <dgm:cxn modelId="{586FFF1D-31EC-464C-8355-AFEFF8D99A2D}" type="presParOf" srcId="{415247C6-8875-4C8E-B496-2B697D4949FB}" destId="{190C708E-71F9-4AEE-8B2D-5C920E2984E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E92B5B-DE98-4868-8B52-8CA59E8C82E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0BCE1BC9-20D1-4CC6-BFB7-CF9E1E844A6F}">
      <dgm:prSet/>
      <dgm:spPr/>
      <dgm:t>
        <a:bodyPr/>
        <a:lstStyle/>
        <a:p>
          <a:pPr rtl="0"/>
          <a:r>
            <a:rPr lang="nl-NL" dirty="0" smtClean="0"/>
            <a:t>Eten</a:t>
          </a:r>
          <a:endParaRPr lang="nl-NL" dirty="0"/>
        </a:p>
      </dgm:t>
    </dgm:pt>
    <dgm:pt modelId="{327C7F6F-043F-45E9-A14F-08476347925E}" type="parTrans" cxnId="{A5C80206-7724-45D5-A963-E752753C6FF3}">
      <dgm:prSet/>
      <dgm:spPr/>
      <dgm:t>
        <a:bodyPr/>
        <a:lstStyle/>
        <a:p>
          <a:endParaRPr lang="nl-NL"/>
        </a:p>
      </dgm:t>
    </dgm:pt>
    <dgm:pt modelId="{E23820A9-8DA1-431A-816D-7ECDB0773DA3}" type="sibTrans" cxnId="{A5C80206-7724-45D5-A963-E752753C6FF3}">
      <dgm:prSet/>
      <dgm:spPr/>
      <dgm:t>
        <a:bodyPr/>
        <a:lstStyle/>
        <a:p>
          <a:endParaRPr lang="nl-NL"/>
        </a:p>
      </dgm:t>
    </dgm:pt>
    <dgm:pt modelId="{599F722D-822B-4BDF-B1CA-2EB150E729F3}" type="pres">
      <dgm:prSet presAssocID="{ADE92B5B-DE98-4868-8B52-8CA59E8C82E5}" presName="linear" presStyleCnt="0">
        <dgm:presLayoutVars>
          <dgm:animLvl val="lvl"/>
          <dgm:resizeHandles val="exact"/>
        </dgm:presLayoutVars>
      </dgm:prSet>
      <dgm:spPr/>
      <dgm:t>
        <a:bodyPr/>
        <a:lstStyle/>
        <a:p>
          <a:endParaRPr lang="nl-NL"/>
        </a:p>
      </dgm:t>
    </dgm:pt>
    <dgm:pt modelId="{0DD2C792-E0AA-4600-B1E3-3D357F6BB0B8}" type="pres">
      <dgm:prSet presAssocID="{0BCE1BC9-20D1-4CC6-BFB7-CF9E1E844A6F}" presName="parentText" presStyleLbl="node1" presStyleIdx="0" presStyleCnt="1">
        <dgm:presLayoutVars>
          <dgm:chMax val="0"/>
          <dgm:bulletEnabled val="1"/>
        </dgm:presLayoutVars>
      </dgm:prSet>
      <dgm:spPr/>
      <dgm:t>
        <a:bodyPr/>
        <a:lstStyle/>
        <a:p>
          <a:endParaRPr lang="nl-NL"/>
        </a:p>
      </dgm:t>
    </dgm:pt>
  </dgm:ptLst>
  <dgm:cxnLst>
    <dgm:cxn modelId="{3A5804C2-900E-4DAF-804F-0292C27D7297}" type="presOf" srcId="{ADE92B5B-DE98-4868-8B52-8CA59E8C82E5}" destId="{599F722D-822B-4BDF-B1CA-2EB150E729F3}" srcOrd="0" destOrd="0" presId="urn:microsoft.com/office/officeart/2005/8/layout/vList2"/>
    <dgm:cxn modelId="{EE75C1D1-3C1F-4874-9196-23497D436624}" type="presOf" srcId="{0BCE1BC9-20D1-4CC6-BFB7-CF9E1E844A6F}" destId="{0DD2C792-E0AA-4600-B1E3-3D357F6BB0B8}" srcOrd="0" destOrd="0" presId="urn:microsoft.com/office/officeart/2005/8/layout/vList2"/>
    <dgm:cxn modelId="{A5C80206-7724-45D5-A963-E752753C6FF3}" srcId="{ADE92B5B-DE98-4868-8B52-8CA59E8C82E5}" destId="{0BCE1BC9-20D1-4CC6-BFB7-CF9E1E844A6F}" srcOrd="0" destOrd="0" parTransId="{327C7F6F-043F-45E9-A14F-08476347925E}" sibTransId="{E23820A9-8DA1-431A-816D-7ECDB0773DA3}"/>
    <dgm:cxn modelId="{37849FD8-AFEC-4F91-A4A7-E6C092966C9F}" type="presParOf" srcId="{599F722D-822B-4BDF-B1CA-2EB150E729F3}" destId="{0DD2C792-E0AA-4600-B1E3-3D357F6BB0B8}"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A8A26A-79E1-4EA4-8151-F97F38A13C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nl-NL"/>
        </a:p>
      </dgm:t>
    </dgm:pt>
    <dgm:pt modelId="{C826B954-3892-4064-8194-676DCE1F5E5F}">
      <dgm:prSet/>
      <dgm:spPr/>
      <dgm:t>
        <a:bodyPr/>
        <a:lstStyle/>
        <a:p>
          <a:pPr rtl="0"/>
          <a:r>
            <a:rPr lang="nl-NL" dirty="0" smtClean="0"/>
            <a:t>Leer- en gedragsmoeilijkheden thuis en/of op school</a:t>
          </a:r>
          <a:br>
            <a:rPr lang="nl-NL" dirty="0" smtClean="0"/>
          </a:br>
          <a:endParaRPr lang="nl-NL" dirty="0"/>
        </a:p>
      </dgm:t>
    </dgm:pt>
    <dgm:pt modelId="{14B8772A-99B0-4B4F-8E5F-EF893FA9F980}" type="parTrans" cxnId="{70F15127-CB31-47E4-BFEB-328FC1BD34C3}">
      <dgm:prSet/>
      <dgm:spPr/>
      <dgm:t>
        <a:bodyPr/>
        <a:lstStyle/>
        <a:p>
          <a:endParaRPr lang="nl-NL"/>
        </a:p>
      </dgm:t>
    </dgm:pt>
    <dgm:pt modelId="{8A8C23DA-931D-4278-9CE0-7AE1B122FE13}" type="sibTrans" cxnId="{70F15127-CB31-47E4-BFEB-328FC1BD34C3}">
      <dgm:prSet/>
      <dgm:spPr/>
      <dgm:t>
        <a:bodyPr/>
        <a:lstStyle/>
        <a:p>
          <a:endParaRPr lang="nl-NL"/>
        </a:p>
      </dgm:t>
    </dgm:pt>
    <dgm:pt modelId="{FF87B384-9B60-4EA2-9FA0-ED126F51AAAF}" type="pres">
      <dgm:prSet presAssocID="{BFA8A26A-79E1-4EA4-8151-F97F38A13C21}" presName="linear" presStyleCnt="0">
        <dgm:presLayoutVars>
          <dgm:animLvl val="lvl"/>
          <dgm:resizeHandles val="exact"/>
        </dgm:presLayoutVars>
      </dgm:prSet>
      <dgm:spPr/>
      <dgm:t>
        <a:bodyPr/>
        <a:lstStyle/>
        <a:p>
          <a:endParaRPr lang="nl-NL"/>
        </a:p>
      </dgm:t>
    </dgm:pt>
    <dgm:pt modelId="{67A1E57B-9937-4C1C-837F-D432B427D239}" type="pres">
      <dgm:prSet presAssocID="{C826B954-3892-4064-8194-676DCE1F5E5F}" presName="parentText" presStyleLbl="node1" presStyleIdx="0" presStyleCnt="1" custScaleY="90182">
        <dgm:presLayoutVars>
          <dgm:chMax val="0"/>
          <dgm:bulletEnabled val="1"/>
        </dgm:presLayoutVars>
      </dgm:prSet>
      <dgm:spPr/>
      <dgm:t>
        <a:bodyPr/>
        <a:lstStyle/>
        <a:p>
          <a:endParaRPr lang="nl-NL"/>
        </a:p>
      </dgm:t>
    </dgm:pt>
  </dgm:ptLst>
  <dgm:cxnLst>
    <dgm:cxn modelId="{F2E80D09-DAE1-48F2-8AEB-634E878B5015}" type="presOf" srcId="{BFA8A26A-79E1-4EA4-8151-F97F38A13C21}" destId="{FF87B384-9B60-4EA2-9FA0-ED126F51AAAF}" srcOrd="0" destOrd="0" presId="urn:microsoft.com/office/officeart/2005/8/layout/vList2"/>
    <dgm:cxn modelId="{70F15127-CB31-47E4-BFEB-328FC1BD34C3}" srcId="{BFA8A26A-79E1-4EA4-8151-F97F38A13C21}" destId="{C826B954-3892-4064-8194-676DCE1F5E5F}" srcOrd="0" destOrd="0" parTransId="{14B8772A-99B0-4B4F-8E5F-EF893FA9F980}" sibTransId="{8A8C23DA-931D-4278-9CE0-7AE1B122FE13}"/>
    <dgm:cxn modelId="{AAE91E8B-22C1-4A39-AB3A-D186873808B1}" type="presOf" srcId="{C826B954-3892-4064-8194-676DCE1F5E5F}" destId="{67A1E57B-9937-4C1C-837F-D432B427D239}" srcOrd="0" destOrd="0" presId="urn:microsoft.com/office/officeart/2005/8/layout/vList2"/>
    <dgm:cxn modelId="{65FBFC90-BB15-4161-9946-E2319E2575BE}" type="presParOf" srcId="{FF87B384-9B60-4EA2-9FA0-ED126F51AAAF}" destId="{67A1E57B-9937-4C1C-837F-D432B427D239}"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E676AA0-D511-4C78-9E25-6B748887686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662525B3-C6FF-4F0A-B246-B00B802178A8}">
      <dgm:prSet custT="1"/>
      <dgm:spPr/>
      <dgm:t>
        <a:bodyPr/>
        <a:lstStyle/>
        <a:p>
          <a:pPr rtl="0"/>
          <a:r>
            <a:rPr lang="nl-NL" sz="1700" dirty="0" smtClean="0"/>
            <a:t>Leer- en </a:t>
          </a:r>
          <a:r>
            <a:rPr lang="nl-NL" sz="2000" dirty="0" smtClean="0"/>
            <a:t>gedragsmoeilijkheden</a:t>
          </a:r>
          <a:r>
            <a:rPr lang="nl-NL" sz="1700" dirty="0" smtClean="0"/>
            <a:t> thuis en/of op school </a:t>
          </a:r>
          <a:br>
            <a:rPr lang="nl-NL" sz="1700" dirty="0" smtClean="0"/>
          </a:br>
          <a:endParaRPr lang="nl-NL" sz="1700" dirty="0"/>
        </a:p>
      </dgm:t>
    </dgm:pt>
    <dgm:pt modelId="{757DBC2B-2451-4D10-8296-25AC05063244}" type="parTrans" cxnId="{48DF1DA1-F1D5-4E12-8E75-45880B668A7B}">
      <dgm:prSet/>
      <dgm:spPr/>
      <dgm:t>
        <a:bodyPr/>
        <a:lstStyle/>
        <a:p>
          <a:endParaRPr lang="nl-NL"/>
        </a:p>
      </dgm:t>
    </dgm:pt>
    <dgm:pt modelId="{0F5F7766-9B85-44A8-BF78-0C9A7CADAFF4}" type="sibTrans" cxnId="{48DF1DA1-F1D5-4E12-8E75-45880B668A7B}">
      <dgm:prSet/>
      <dgm:spPr/>
      <dgm:t>
        <a:bodyPr/>
        <a:lstStyle/>
        <a:p>
          <a:endParaRPr lang="nl-NL"/>
        </a:p>
      </dgm:t>
    </dgm:pt>
    <dgm:pt modelId="{D359351F-83B1-461E-957A-88213B0120CB}" type="pres">
      <dgm:prSet presAssocID="{2E676AA0-D511-4C78-9E25-6B748887686F}" presName="linear" presStyleCnt="0">
        <dgm:presLayoutVars>
          <dgm:animLvl val="lvl"/>
          <dgm:resizeHandles val="exact"/>
        </dgm:presLayoutVars>
      </dgm:prSet>
      <dgm:spPr/>
      <dgm:t>
        <a:bodyPr/>
        <a:lstStyle/>
        <a:p>
          <a:endParaRPr lang="nl-NL"/>
        </a:p>
      </dgm:t>
    </dgm:pt>
    <dgm:pt modelId="{6DE3B27D-057D-4A68-963F-AC225C113E70}" type="pres">
      <dgm:prSet presAssocID="{662525B3-C6FF-4F0A-B246-B00B802178A8}" presName="parentText" presStyleLbl="node1" presStyleIdx="0" presStyleCnt="1">
        <dgm:presLayoutVars>
          <dgm:chMax val="0"/>
          <dgm:bulletEnabled val="1"/>
        </dgm:presLayoutVars>
      </dgm:prSet>
      <dgm:spPr/>
      <dgm:t>
        <a:bodyPr/>
        <a:lstStyle/>
        <a:p>
          <a:endParaRPr lang="nl-NL"/>
        </a:p>
      </dgm:t>
    </dgm:pt>
  </dgm:ptLst>
  <dgm:cxnLst>
    <dgm:cxn modelId="{D6CCC2F1-7BEB-4364-A5FC-4ECB4F7357BA}" type="presOf" srcId="{2E676AA0-D511-4C78-9E25-6B748887686F}" destId="{D359351F-83B1-461E-957A-88213B0120CB}" srcOrd="0" destOrd="0" presId="urn:microsoft.com/office/officeart/2005/8/layout/vList2"/>
    <dgm:cxn modelId="{2DD0F5AC-3541-4FFE-9112-4B4D1B3E5929}" type="presOf" srcId="{662525B3-C6FF-4F0A-B246-B00B802178A8}" destId="{6DE3B27D-057D-4A68-963F-AC225C113E70}" srcOrd="0" destOrd="0" presId="urn:microsoft.com/office/officeart/2005/8/layout/vList2"/>
    <dgm:cxn modelId="{48DF1DA1-F1D5-4E12-8E75-45880B668A7B}" srcId="{2E676AA0-D511-4C78-9E25-6B748887686F}" destId="{662525B3-C6FF-4F0A-B246-B00B802178A8}" srcOrd="0" destOrd="0" parTransId="{757DBC2B-2451-4D10-8296-25AC05063244}" sibTransId="{0F5F7766-9B85-44A8-BF78-0C9A7CADAFF4}"/>
    <dgm:cxn modelId="{6EC43627-AF43-4973-8D75-D9AA8843BECF}" type="presParOf" srcId="{D359351F-83B1-461E-957A-88213B0120CB}" destId="{6DE3B27D-057D-4A68-963F-AC225C113E70}"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0CBBE1E-BC25-4582-94C9-EF483F3B2FE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nl-NL"/>
        </a:p>
      </dgm:t>
    </dgm:pt>
    <dgm:pt modelId="{C840A5EB-FA1C-41D2-B95F-307CDC126CA6}">
      <dgm:prSet/>
      <dgm:spPr/>
      <dgm:t>
        <a:bodyPr/>
        <a:lstStyle/>
        <a:p>
          <a:pPr rtl="0"/>
          <a:r>
            <a:rPr lang="nl-NL" dirty="0" smtClean="0"/>
            <a:t>ADHD (</a:t>
          </a:r>
          <a:r>
            <a:rPr lang="nl-NL" dirty="0" err="1" smtClean="0"/>
            <a:t>Attention</a:t>
          </a:r>
          <a:r>
            <a:rPr lang="nl-NL" dirty="0" smtClean="0"/>
            <a:t> Deficit </a:t>
          </a:r>
          <a:r>
            <a:rPr lang="nl-NL" dirty="0" err="1" smtClean="0"/>
            <a:t>Hyperactivity</a:t>
          </a:r>
          <a:r>
            <a:rPr lang="nl-NL" dirty="0" smtClean="0"/>
            <a:t> Disorder)</a:t>
          </a:r>
          <a:endParaRPr lang="nl-NL" dirty="0"/>
        </a:p>
      </dgm:t>
    </dgm:pt>
    <dgm:pt modelId="{0FA3B891-DDBF-487D-9DC7-78E764BA5AA6}" type="parTrans" cxnId="{EFB16774-D8C7-40CB-A33F-74D265D17DB2}">
      <dgm:prSet/>
      <dgm:spPr/>
      <dgm:t>
        <a:bodyPr/>
        <a:lstStyle/>
        <a:p>
          <a:endParaRPr lang="nl-NL"/>
        </a:p>
      </dgm:t>
    </dgm:pt>
    <dgm:pt modelId="{D88E862D-0C41-4107-8603-483728121967}" type="sibTrans" cxnId="{EFB16774-D8C7-40CB-A33F-74D265D17DB2}">
      <dgm:prSet/>
      <dgm:spPr/>
      <dgm:t>
        <a:bodyPr/>
        <a:lstStyle/>
        <a:p>
          <a:endParaRPr lang="nl-NL"/>
        </a:p>
      </dgm:t>
    </dgm:pt>
    <dgm:pt modelId="{2B4D9729-2A10-4A88-B26B-10FB574D9BCC}" type="pres">
      <dgm:prSet presAssocID="{10CBBE1E-BC25-4582-94C9-EF483F3B2FE9}" presName="linear" presStyleCnt="0">
        <dgm:presLayoutVars>
          <dgm:animLvl val="lvl"/>
          <dgm:resizeHandles val="exact"/>
        </dgm:presLayoutVars>
      </dgm:prSet>
      <dgm:spPr/>
      <dgm:t>
        <a:bodyPr/>
        <a:lstStyle/>
        <a:p>
          <a:endParaRPr lang="nl-NL"/>
        </a:p>
      </dgm:t>
    </dgm:pt>
    <dgm:pt modelId="{6BC85A5E-D036-4734-B76F-9E3B1AAAC49B}" type="pres">
      <dgm:prSet presAssocID="{C840A5EB-FA1C-41D2-B95F-307CDC126CA6}" presName="parentText" presStyleLbl="node1" presStyleIdx="0" presStyleCnt="1">
        <dgm:presLayoutVars>
          <dgm:chMax val="0"/>
          <dgm:bulletEnabled val="1"/>
        </dgm:presLayoutVars>
      </dgm:prSet>
      <dgm:spPr/>
      <dgm:t>
        <a:bodyPr/>
        <a:lstStyle/>
        <a:p>
          <a:endParaRPr lang="nl-NL"/>
        </a:p>
      </dgm:t>
    </dgm:pt>
  </dgm:ptLst>
  <dgm:cxnLst>
    <dgm:cxn modelId="{B16DC053-315D-40D3-A342-B50171B0EB65}" type="presOf" srcId="{C840A5EB-FA1C-41D2-B95F-307CDC126CA6}" destId="{6BC85A5E-D036-4734-B76F-9E3B1AAAC49B}" srcOrd="0" destOrd="0" presId="urn:microsoft.com/office/officeart/2005/8/layout/vList2"/>
    <dgm:cxn modelId="{EFB16774-D8C7-40CB-A33F-74D265D17DB2}" srcId="{10CBBE1E-BC25-4582-94C9-EF483F3B2FE9}" destId="{C840A5EB-FA1C-41D2-B95F-307CDC126CA6}" srcOrd="0" destOrd="0" parTransId="{0FA3B891-DDBF-487D-9DC7-78E764BA5AA6}" sibTransId="{D88E862D-0C41-4107-8603-483728121967}"/>
    <dgm:cxn modelId="{3927F755-915A-487A-B6B9-849419E1EEDA}" type="presOf" srcId="{10CBBE1E-BC25-4582-94C9-EF483F3B2FE9}" destId="{2B4D9729-2A10-4A88-B26B-10FB574D9BCC}" srcOrd="0" destOrd="0" presId="urn:microsoft.com/office/officeart/2005/8/layout/vList2"/>
    <dgm:cxn modelId="{31854FCD-BBD7-41BA-8CC4-0D90C008D0A7}" type="presParOf" srcId="{2B4D9729-2A10-4A88-B26B-10FB574D9BCC}" destId="{6BC85A5E-D036-4734-B76F-9E3B1AAAC49B}"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5A5571-B5DC-4424-BC28-B2E4384191B4}">
      <dsp:nvSpPr>
        <dsp:cNvPr id="0" name=""/>
        <dsp:cNvSpPr/>
      </dsp:nvSpPr>
      <dsp:spPr>
        <a:xfrm>
          <a:off x="0" y="270775"/>
          <a:ext cx="7772400" cy="1199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nl-NL" sz="5000" kern="1200" dirty="0" smtClean="0"/>
            <a:t>Opvoedingsproblemen</a:t>
          </a:r>
          <a:endParaRPr lang="nl-NL" sz="5000" kern="1200" dirty="0"/>
        </a:p>
      </dsp:txBody>
      <dsp:txXfrm>
        <a:off x="0" y="270775"/>
        <a:ext cx="7772400" cy="119925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9A10C5-F84F-4E4F-B6C6-76DF0B6F696C}">
      <dsp:nvSpPr>
        <dsp:cNvPr id="0" name=""/>
        <dsp:cNvSpPr/>
      </dsp:nvSpPr>
      <dsp:spPr>
        <a:xfrm>
          <a:off x="0" y="151762"/>
          <a:ext cx="8229600" cy="8394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nl-NL" sz="3500" kern="1200" dirty="0" smtClean="0"/>
            <a:t>Welke problemen kunnen er zijn ?</a:t>
          </a:r>
          <a:endParaRPr lang="nl-NL" sz="3500" kern="1200" dirty="0"/>
        </a:p>
      </dsp:txBody>
      <dsp:txXfrm>
        <a:off x="0" y="151762"/>
        <a:ext cx="8229600" cy="839474"/>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5DF5DA7-2137-4D9E-A036-A10B45671D73}">
      <dsp:nvSpPr>
        <dsp:cNvPr id="0" name=""/>
        <dsp:cNvSpPr/>
      </dsp:nvSpPr>
      <dsp:spPr>
        <a:xfrm>
          <a:off x="0" y="7852"/>
          <a:ext cx="8229600"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nl-NL" sz="4700" kern="1200" dirty="0" smtClean="0"/>
            <a:t>Zindelijk worden</a:t>
          </a:r>
          <a:endParaRPr lang="nl-NL" sz="4700" kern="1200" dirty="0"/>
        </a:p>
      </dsp:txBody>
      <dsp:txXfrm>
        <a:off x="0" y="7852"/>
        <a:ext cx="8229600" cy="112729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11FFC4-6BAF-4E43-A14E-962F512753B1}">
      <dsp:nvSpPr>
        <dsp:cNvPr id="0" name=""/>
        <dsp:cNvSpPr/>
      </dsp:nvSpPr>
      <dsp:spPr>
        <a:xfrm>
          <a:off x="0" y="7852"/>
          <a:ext cx="8229600"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nl-NL" sz="4700" kern="1200" dirty="0" smtClean="0"/>
            <a:t>Behandeling bedplassen !</a:t>
          </a:r>
          <a:endParaRPr lang="nl-NL" sz="4700" kern="1200" dirty="0"/>
        </a:p>
      </dsp:txBody>
      <dsp:txXfrm>
        <a:off x="0" y="7852"/>
        <a:ext cx="8229600" cy="112729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0C708E-71F9-4AEE-8B2D-5C920E2984EC}">
      <dsp:nvSpPr>
        <dsp:cNvPr id="0" name=""/>
        <dsp:cNvSpPr/>
      </dsp:nvSpPr>
      <dsp:spPr>
        <a:xfrm>
          <a:off x="0" y="7852"/>
          <a:ext cx="8229600"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nl-NL" sz="4700" kern="1200" dirty="0" smtClean="0"/>
            <a:t>Slapen</a:t>
          </a:r>
          <a:endParaRPr lang="nl-NL" sz="4700" kern="1200" dirty="0"/>
        </a:p>
      </dsp:txBody>
      <dsp:txXfrm>
        <a:off x="0" y="7852"/>
        <a:ext cx="8229600" cy="112729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D2C792-E0AA-4600-B1E3-3D357F6BB0B8}">
      <dsp:nvSpPr>
        <dsp:cNvPr id="0" name=""/>
        <dsp:cNvSpPr/>
      </dsp:nvSpPr>
      <dsp:spPr>
        <a:xfrm>
          <a:off x="0" y="7852"/>
          <a:ext cx="8229600"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nl-NL" sz="4700" kern="1200" dirty="0" smtClean="0"/>
            <a:t>Eten</a:t>
          </a:r>
          <a:endParaRPr lang="nl-NL" sz="4700" kern="1200" dirty="0"/>
        </a:p>
      </dsp:txBody>
      <dsp:txXfrm>
        <a:off x="0" y="7852"/>
        <a:ext cx="8229600" cy="112729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2C71A-5F1C-4616-8EF9-1C28BA9C1CF7}" type="datetimeFigureOut">
              <a:rPr lang="nl-NL" smtClean="0"/>
              <a:t>7-2-2012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2A7345-E874-40AD-A3DF-D177EB0E04CF}"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732A7345-E874-40AD-A3DF-D177EB0E04CF}" type="slidenum">
              <a:rPr lang="nl-NL" smtClean="0"/>
              <a:t>1</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D6E0321-5267-4592-BB9C-336C11A67E50}" type="datetimeFigureOut">
              <a:rPr lang="nl-NL" smtClean="0"/>
              <a:pPr/>
              <a:t>7-2-2012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6E0321-5267-4592-BB9C-336C11A67E50}" type="datetimeFigureOut">
              <a:rPr lang="nl-NL" smtClean="0"/>
              <a:pPr/>
              <a:t>7-2-2012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6E0321-5267-4592-BB9C-336C11A67E50}" type="datetimeFigureOut">
              <a:rPr lang="nl-NL" smtClean="0"/>
              <a:pPr/>
              <a:t>7-2-2012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6E0321-5267-4592-BB9C-336C11A67E50}" type="datetimeFigureOut">
              <a:rPr lang="nl-NL" smtClean="0"/>
              <a:pPr/>
              <a:t>7-2-2012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D6E0321-5267-4592-BB9C-336C11A67E50}" type="datetimeFigureOut">
              <a:rPr lang="nl-NL" smtClean="0"/>
              <a:pPr/>
              <a:t>7-2-2012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D6E0321-5267-4592-BB9C-336C11A67E50}" type="datetimeFigureOut">
              <a:rPr lang="nl-NL" smtClean="0"/>
              <a:pPr/>
              <a:t>7-2-2012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D6E0321-5267-4592-BB9C-336C11A67E50}" type="datetimeFigureOut">
              <a:rPr lang="nl-NL" smtClean="0"/>
              <a:pPr/>
              <a:t>7-2-2012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D6E0321-5267-4592-BB9C-336C11A67E50}" type="datetimeFigureOut">
              <a:rPr lang="nl-NL" smtClean="0"/>
              <a:pPr/>
              <a:t>7-2-2012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D6E0321-5267-4592-BB9C-336C11A67E50}" type="datetimeFigureOut">
              <a:rPr lang="nl-NL" smtClean="0"/>
              <a:pPr/>
              <a:t>7-2-2012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6E0321-5267-4592-BB9C-336C11A67E50}" type="datetimeFigureOut">
              <a:rPr lang="nl-NL" smtClean="0"/>
              <a:pPr/>
              <a:t>7-2-2012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6E0321-5267-4592-BB9C-336C11A67E50}" type="datetimeFigureOut">
              <a:rPr lang="nl-NL" smtClean="0"/>
              <a:pPr/>
              <a:t>7-2-2012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A05120-5181-46B0-A023-03F7E4DBEDB7}"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6E0321-5267-4592-BB9C-336C11A67E50}" type="datetimeFigureOut">
              <a:rPr lang="nl-NL" smtClean="0"/>
              <a:pPr/>
              <a:t>7-2-2012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05120-5181-46B0-A023-03F7E4DBEDB7}"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hyperlink" Target="http://player.omroep.nl/?aflID=4178799" TargetMode="Externa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supernanny.jpg"/>
          <p:cNvPicPr>
            <a:picLocks noChangeAspect="1"/>
          </p:cNvPicPr>
          <p:nvPr/>
        </p:nvPicPr>
        <p:blipFill>
          <a:blip r:embed="rId3" cstate="print"/>
          <a:stretch>
            <a:fillRect/>
          </a:stretch>
        </p:blipFill>
        <p:spPr>
          <a:xfrm>
            <a:off x="467544" y="116632"/>
            <a:ext cx="4988550" cy="5998137"/>
          </a:xfrm>
          <a:prstGeom prst="rect">
            <a:avLst/>
          </a:prstGeom>
        </p:spPr>
      </p:pic>
      <p:graphicFrame>
        <p:nvGraphicFramePr>
          <p:cNvPr id="4" name="Diagram 3"/>
          <p:cNvGraphicFramePr/>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Ondertitel 2"/>
          <p:cNvSpPr>
            <a:spLocks noGrp="1"/>
          </p:cNvSpPr>
          <p:nvPr>
            <p:ph type="subTitle" idx="1"/>
          </p:nvPr>
        </p:nvSpPr>
        <p:spPr>
          <a:xfrm>
            <a:off x="5508104" y="3886200"/>
            <a:ext cx="3635896" cy="1847056"/>
          </a:xfrm>
        </p:spPr>
        <p:txBody>
          <a:bodyPr>
            <a:normAutofit fontScale="70000" lnSpcReduction="20000"/>
          </a:bodyPr>
          <a:lstStyle/>
          <a:p>
            <a:r>
              <a:rPr lang="nl-NL" b="1" dirty="0" smtClean="0"/>
              <a:t>Werkvelden:</a:t>
            </a:r>
          </a:p>
          <a:p>
            <a:r>
              <a:rPr lang="nl-NL" dirty="0" smtClean="0"/>
              <a:t>Kindercentrum, Buurthuis, Basisschool, verstandelijk- en lichamelijk beperkte zorgvragers, Gezinnen </a:t>
            </a:r>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77500" lnSpcReduction="20000"/>
          </a:bodyPr>
          <a:lstStyle/>
          <a:p>
            <a:r>
              <a:rPr lang="nl-NL" dirty="0" smtClean="0"/>
              <a:t>Alle jonge kinderen hebben wel eens een driftbui – laat duidelijk merken ergens niet mee eens of is gefrustreerd over iets.</a:t>
            </a:r>
          </a:p>
          <a:p>
            <a:r>
              <a:rPr lang="nl-NL" dirty="0" smtClean="0"/>
              <a:t>Duidelijke wil – </a:t>
            </a:r>
            <a:r>
              <a:rPr lang="nl-NL" dirty="0" err="1" smtClean="0"/>
              <a:t>Ok</a:t>
            </a:r>
            <a:endParaRPr lang="nl-NL" dirty="0" smtClean="0"/>
          </a:p>
          <a:p>
            <a:r>
              <a:rPr lang="nl-NL" dirty="0" smtClean="0"/>
              <a:t>In paniek raken en toegeven – dan wordt het erger.</a:t>
            </a:r>
          </a:p>
          <a:p>
            <a:r>
              <a:rPr lang="nl-NL" dirty="0" smtClean="0"/>
              <a:t>Rustig reageren, waar mogelijk kind negeren, kind afleiden, aandacht ergens anders op vestigen.</a:t>
            </a:r>
          </a:p>
          <a:p>
            <a:r>
              <a:rPr lang="nl-NL" dirty="0" smtClean="0"/>
              <a:t>Maar ook aangeven waar de grens is – tot daar en niet verder – kind niet gezin laten terroriseren</a:t>
            </a:r>
            <a:br>
              <a:rPr lang="nl-NL" dirty="0" smtClean="0"/>
            </a:b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25000" lnSpcReduction="20000"/>
          </a:bodyPr>
          <a:lstStyle/>
          <a:p>
            <a:pPr>
              <a:buNone/>
            </a:pPr>
            <a:r>
              <a:rPr lang="nl-NL" sz="5100" b="1" dirty="0" smtClean="0"/>
              <a:t>Onzekerheid overschreeuwen</a:t>
            </a:r>
            <a:endParaRPr lang="nl-NL" sz="5100" dirty="0" smtClean="0"/>
          </a:p>
          <a:p>
            <a:r>
              <a:rPr lang="nl-NL" sz="5100" dirty="0" smtClean="0"/>
              <a:t>Een kind met driftbuien maakt ouders vaak machteloos. Hoe moet je reageren op zo’n alles overheersende driftbui? De 5-jarige Eline heeft bijna elke dag zo’n driftbui. Ze komt vrijwel dagelijks boos en gefrustreerd uit school. Haar kleine zusje Louise van 3 jaar moet het dan ontgelden. </a:t>
            </a:r>
          </a:p>
          <a:p>
            <a:r>
              <a:rPr lang="nl-NL" sz="5100" dirty="0" smtClean="0"/>
              <a:t>Ook moeder Ellen is machteloos als Eline om zich heen slaat uit boosheid. Ze blijft geduldig en wil Eline snel uit haar bui halen door haar af te leiden. Dit heeft een averechts effect, concludeert </a:t>
            </a:r>
            <a:r>
              <a:rPr lang="nl-NL" sz="5100" dirty="0" err="1" smtClean="0"/>
              <a:t>Schatjes-psycholoog</a:t>
            </a:r>
            <a:r>
              <a:rPr lang="nl-NL" sz="5100" dirty="0" smtClean="0"/>
              <a:t> Fina van de Pol. Eline overschreeuwt haar onzekerheid. Fina geeft de ouders tips hoe ze het beste met de onzekerheid van hun dochter kunnen omgaan. </a:t>
            </a:r>
          </a:p>
          <a:p>
            <a:r>
              <a:rPr lang="nl-NL" sz="5100" dirty="0" smtClean="0"/>
              <a:t>Ellen en haar man Wim hebben nu gezien dat Eline een onzeker meisje is dat vaak uit machteloosheid boos wordt. Voor hen was dit een eyeopener. Ze weten nu beter te reageren op het driftige gedrag van hun dochter, doordat ze geleerd hebben de gevoelens van Eline te benoemen en duidelijk hun eigen grenzen aan te geven. En tussen de zusjes gaat het ook een stuk beter. Spelen is nu echt leuk, ook voor de ouders.</a:t>
            </a:r>
          </a:p>
          <a:p>
            <a:r>
              <a:rPr lang="nl-NL" sz="5100" dirty="0" smtClean="0"/>
              <a:t>Deze aflevering staan moeder Ellen, vader Wim en hun kinderen Eline (5), die last heeft van driftbuien, en Louise (3) centraal.</a:t>
            </a:r>
          </a:p>
          <a:p>
            <a:pPr>
              <a:buNone/>
            </a:pPr>
            <a:endParaRPr lang="nl-NL" dirty="0" smtClean="0"/>
          </a:p>
          <a:p>
            <a:pPr>
              <a:buNone/>
            </a:pPr>
            <a:r>
              <a:rPr lang="nl-NL" u="sng" dirty="0" smtClean="0">
                <a:hlinkClick r:id="rId7"/>
              </a:rPr>
              <a:t>http://player.omroep.nl/?aflID=4178799</a:t>
            </a:r>
            <a:endParaRPr lang="nl-NL" dirty="0" smtClean="0"/>
          </a:p>
          <a:p>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85000" lnSpcReduction="20000"/>
          </a:bodyPr>
          <a:lstStyle/>
          <a:p>
            <a:r>
              <a:rPr lang="nl-NL" dirty="0" smtClean="0"/>
              <a:t>Lichamelijke problemen</a:t>
            </a:r>
          </a:p>
          <a:p>
            <a:r>
              <a:rPr lang="nl-NL" dirty="0" smtClean="0"/>
              <a:t>Geestelijke problemen</a:t>
            </a:r>
          </a:p>
          <a:p>
            <a:r>
              <a:rPr lang="nl-NL" dirty="0" smtClean="0"/>
              <a:t>Sociale problemen</a:t>
            </a:r>
          </a:p>
          <a:p>
            <a:r>
              <a:rPr lang="nl-NL" dirty="0" smtClean="0"/>
              <a:t>Criminaliteit</a:t>
            </a:r>
          </a:p>
          <a:p>
            <a:r>
              <a:rPr lang="nl-NL" dirty="0" smtClean="0"/>
              <a:t>Drugs</a:t>
            </a:r>
          </a:p>
          <a:p>
            <a:r>
              <a:rPr lang="nl-NL" dirty="0" smtClean="0"/>
              <a:t>Loverboys</a:t>
            </a:r>
          </a:p>
          <a:p>
            <a:r>
              <a:rPr lang="nl-NL" dirty="0" smtClean="0"/>
              <a:t>Onaangepast gedrag</a:t>
            </a:r>
          </a:p>
          <a:p>
            <a:r>
              <a:rPr lang="nl-NL" dirty="0" smtClean="0"/>
              <a:t>Pesterijen</a:t>
            </a:r>
          </a:p>
          <a:p>
            <a:r>
              <a:rPr lang="nl-NL" dirty="0" smtClean="0"/>
              <a:t>Geen diploma’s, opleiding, werk</a:t>
            </a:r>
          </a:p>
          <a:p>
            <a:r>
              <a:rPr lang="nl-NL" dirty="0" smtClean="0"/>
              <a:t>kindermishandeling</a:t>
            </a:r>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lstStyle/>
          <a:p>
            <a:r>
              <a:rPr lang="nl-NL" dirty="0" smtClean="0"/>
              <a:t>Wanneer een kind lichamelijk en/of geestelijk wordt beschadigd.</a:t>
            </a:r>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lstStyle/>
          <a:p>
            <a:r>
              <a:rPr lang="nl-NL" dirty="0" smtClean="0"/>
              <a:t>Lichamelijke mishandeling</a:t>
            </a:r>
          </a:p>
          <a:p>
            <a:r>
              <a:rPr lang="nl-NL" dirty="0" smtClean="0"/>
              <a:t>Geestelijke of psychische mishandeling</a:t>
            </a:r>
          </a:p>
          <a:p>
            <a:r>
              <a:rPr lang="nl-NL" dirty="0" smtClean="0"/>
              <a:t>Lichamelijke verwaarlozing</a:t>
            </a:r>
          </a:p>
          <a:p>
            <a:r>
              <a:rPr lang="nl-NL" dirty="0" smtClean="0"/>
              <a:t>Geestelijke of psychische verwaarlozing</a:t>
            </a:r>
          </a:p>
          <a:p>
            <a:r>
              <a:rPr lang="nl-NL" dirty="0" smtClean="0"/>
              <a:t>Seksueel misbruik</a:t>
            </a:r>
            <a:endParaRPr lang="nl-N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70000" lnSpcReduction="20000"/>
          </a:bodyPr>
          <a:lstStyle/>
          <a:p>
            <a:r>
              <a:rPr lang="nl-NL" dirty="0" smtClean="0"/>
              <a:t>Niet hetzelfde als een corrigerende tik op de vingers of bips</a:t>
            </a:r>
          </a:p>
          <a:p>
            <a:r>
              <a:rPr lang="nl-NL" dirty="0" smtClean="0"/>
              <a:t>Is wel hardhandige aanpak – verlies van geduld – schoppen en slaan in extreme vorm </a:t>
            </a:r>
          </a:p>
          <a:p>
            <a:r>
              <a:rPr lang="nl-NL" dirty="0" smtClean="0"/>
              <a:t>kind beland vaak in ziekenhuis (blauwe plekken, breuken, kneuzingen, </a:t>
            </a:r>
            <a:r>
              <a:rPr lang="nl-NL" dirty="0" err="1" smtClean="0"/>
              <a:t>snij-</a:t>
            </a:r>
            <a:r>
              <a:rPr lang="nl-NL" dirty="0" smtClean="0"/>
              <a:t>, brand- of schaafwonden, hersenletsel..)</a:t>
            </a:r>
          </a:p>
          <a:p>
            <a:pPr>
              <a:buNone/>
            </a:pPr>
            <a:r>
              <a:rPr lang="nl-NL" dirty="0" smtClean="0"/>
              <a:t>Gevolgen:</a:t>
            </a:r>
          </a:p>
          <a:p>
            <a:pPr>
              <a:buFontTx/>
              <a:buChar char="-"/>
            </a:pPr>
            <a:r>
              <a:rPr lang="nl-NL" dirty="0" smtClean="0"/>
              <a:t>Kinderen zijn altijd op hun hoede</a:t>
            </a:r>
          </a:p>
          <a:p>
            <a:pPr>
              <a:buFontTx/>
              <a:buChar char="-"/>
            </a:pPr>
            <a:r>
              <a:rPr lang="nl-NL" dirty="0" smtClean="0"/>
              <a:t>Raken vertrouwen in opvoeders kwijt</a:t>
            </a:r>
          </a:p>
          <a:p>
            <a:pPr>
              <a:buFontTx/>
              <a:buChar char="-"/>
            </a:pPr>
            <a:r>
              <a:rPr lang="nl-NL" dirty="0" smtClean="0"/>
              <a:t>Dood of levenslange verstandelijke of lichamelijke beperking.</a:t>
            </a:r>
          </a:p>
          <a:p>
            <a:pPr>
              <a:buFontTx/>
              <a:buChar char="-"/>
            </a:pPr>
            <a:r>
              <a:rPr lang="nl-NL" dirty="0" smtClean="0"/>
              <a:t>Psychische problemen</a:t>
            </a: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a:xfrm>
            <a:off x="457200" y="1600200"/>
            <a:ext cx="8229600" cy="4853136"/>
          </a:xfrm>
        </p:spPr>
        <p:txBody>
          <a:bodyPr>
            <a:normAutofit fontScale="62500" lnSpcReduction="20000"/>
          </a:bodyPr>
          <a:lstStyle/>
          <a:p>
            <a:r>
              <a:rPr lang="nl-NL" dirty="0" smtClean="0"/>
              <a:t>Pesten is ook geestelijke mishandeling (tegengewerkt, getreiterd, geterroriseerd, mishandelt, buitengesloten, krijgt de schuld van alles enz.)</a:t>
            </a:r>
          </a:p>
          <a:p>
            <a:r>
              <a:rPr lang="nl-NL" dirty="0" smtClean="0"/>
              <a:t>Bang maken – bedreigen met woorden – bedreigen doodmaken huisdier – bedreigen met opsluiting in een donkere kast.</a:t>
            </a:r>
          </a:p>
          <a:p>
            <a:r>
              <a:rPr lang="nl-NL" dirty="0" smtClean="0"/>
              <a:t>Vernederen, kleineren – je bent niets waard – je kan niets </a:t>
            </a:r>
          </a:p>
          <a:p>
            <a:r>
              <a:rPr lang="nl-NL" dirty="0" smtClean="0"/>
              <a:t>Verbieden met anderen om te gaan</a:t>
            </a:r>
          </a:p>
          <a:p>
            <a:r>
              <a:rPr lang="nl-NL" dirty="0" smtClean="0"/>
              <a:t>Heel hoge eisen aan kind stellen – voortdurend aanmerkingen – niets is goed.</a:t>
            </a:r>
          </a:p>
          <a:p>
            <a:pPr>
              <a:buNone/>
            </a:pPr>
            <a:r>
              <a:rPr lang="nl-NL" b="1" dirty="0" smtClean="0"/>
              <a:t>Gevolgen:</a:t>
            </a:r>
          </a:p>
          <a:p>
            <a:pPr>
              <a:buFontTx/>
              <a:buChar char="-"/>
            </a:pPr>
            <a:r>
              <a:rPr lang="nl-NL" dirty="0" smtClean="0"/>
              <a:t>Geen vertrouwensband tussen kind en opvoeder.</a:t>
            </a:r>
          </a:p>
          <a:p>
            <a:pPr>
              <a:buFontTx/>
              <a:buChar char="-"/>
            </a:pPr>
            <a:r>
              <a:rPr lang="nl-NL" dirty="0" smtClean="0"/>
              <a:t>Geen goede geestelijke en sociale ontwikkeling</a:t>
            </a:r>
          </a:p>
          <a:p>
            <a:pPr>
              <a:buFontTx/>
              <a:buChar char="-"/>
            </a:pPr>
            <a:r>
              <a:rPr lang="nl-NL" dirty="0" smtClean="0"/>
              <a:t>Groot risico op psychische problemen (anorexia, automutilatie (snijden), extreem rebellerend gedrag, criminaliteit, risico invloed loverboys, extreem alcohol- en drugsgebruik, zelfmoord enz.)</a:t>
            </a:r>
          </a:p>
          <a:p>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92500" lnSpcReduction="20000"/>
          </a:bodyPr>
          <a:lstStyle/>
          <a:p>
            <a:r>
              <a:rPr lang="nl-NL" dirty="0" smtClean="0"/>
              <a:t>Kind krijgt niet wat het nodig heeft voor groei en ontwikkeling.</a:t>
            </a:r>
          </a:p>
          <a:p>
            <a:r>
              <a:rPr lang="nl-NL" dirty="0" smtClean="0"/>
              <a:t>Niet goed eten, te weinig slaap, niet goed gekleed, slechte </a:t>
            </a:r>
            <a:r>
              <a:rPr lang="nl-NL" dirty="0" err="1" smtClean="0"/>
              <a:t>hygiene</a:t>
            </a:r>
            <a:r>
              <a:rPr lang="nl-NL" dirty="0" smtClean="0"/>
              <a:t>, geen orde en regelmaat in leven kind.</a:t>
            </a:r>
          </a:p>
          <a:p>
            <a:r>
              <a:rPr lang="nl-NL" dirty="0" smtClean="0"/>
              <a:t>Te vroeg toestaan van roken en alcoholgebruik.</a:t>
            </a:r>
          </a:p>
          <a:p>
            <a:r>
              <a:rPr lang="nl-NL" dirty="0" smtClean="0"/>
              <a:t>Geen rem op alcohol- en drugsgebruik.</a:t>
            </a:r>
          </a:p>
          <a:p>
            <a:r>
              <a:rPr lang="nl-NL" dirty="0" smtClean="0"/>
              <a:t>Geen rem van volwassene als jongere zichzelf verwaarloost (niet goed eet, slaapt, voor zichzelf zorgt)</a:t>
            </a:r>
          </a:p>
          <a:p>
            <a:endParaRPr lang="nl-N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62500" lnSpcReduction="20000"/>
          </a:bodyPr>
          <a:lstStyle/>
          <a:p>
            <a:r>
              <a:rPr lang="nl-NL" dirty="0" smtClean="0"/>
              <a:t>Missen aandacht, liefde, veiligheid en geborgenheid.</a:t>
            </a:r>
          </a:p>
          <a:p>
            <a:r>
              <a:rPr lang="nl-NL" dirty="0" smtClean="0"/>
              <a:t>Ouders zijn niet </a:t>
            </a:r>
            <a:r>
              <a:rPr lang="nl-NL" dirty="0" err="1" smtClean="0"/>
              <a:t>geinteresseerd</a:t>
            </a:r>
            <a:r>
              <a:rPr lang="nl-NL" dirty="0" smtClean="0"/>
              <a:t> in het kind, het maakt hen niet uit wat het kind of jongere doet.</a:t>
            </a:r>
          </a:p>
          <a:p>
            <a:r>
              <a:rPr lang="nl-NL" dirty="0" smtClean="0"/>
              <a:t>Geen orde en regelmaat in leven kind</a:t>
            </a:r>
          </a:p>
          <a:p>
            <a:r>
              <a:rPr lang="nl-NL" dirty="0" smtClean="0"/>
              <a:t>Loopt laat op straat op leeftijd dat dit niet gebruikelijk is.</a:t>
            </a:r>
          </a:p>
          <a:p>
            <a:r>
              <a:rPr lang="nl-NL" dirty="0" smtClean="0"/>
              <a:t>Soms veel speelgoed maar weinig </a:t>
            </a:r>
            <a:r>
              <a:rPr lang="nl-NL" dirty="0" err="1" smtClean="0"/>
              <a:t>immateriele</a:t>
            </a:r>
            <a:r>
              <a:rPr lang="nl-NL" dirty="0" smtClean="0"/>
              <a:t> aandacht – kind wordt afgekocht met dure </a:t>
            </a:r>
            <a:r>
              <a:rPr lang="nl-NL" dirty="0" err="1" smtClean="0"/>
              <a:t>cadeau’s</a:t>
            </a:r>
            <a:r>
              <a:rPr lang="nl-NL" dirty="0" smtClean="0"/>
              <a:t> maar geen tijd voor iets samen doen.</a:t>
            </a:r>
          </a:p>
          <a:p>
            <a:pPr>
              <a:buNone/>
            </a:pPr>
            <a:r>
              <a:rPr lang="nl-NL" b="1" dirty="0" smtClean="0"/>
              <a:t>Gevolgen:</a:t>
            </a:r>
          </a:p>
          <a:p>
            <a:pPr>
              <a:buFontTx/>
              <a:buChar char="-"/>
            </a:pPr>
            <a:r>
              <a:rPr lang="nl-NL" dirty="0" smtClean="0"/>
              <a:t>Kind voelt zich overbodig</a:t>
            </a:r>
          </a:p>
          <a:p>
            <a:pPr>
              <a:buFontTx/>
              <a:buChar char="-"/>
            </a:pPr>
            <a:r>
              <a:rPr lang="nl-NL" dirty="0" smtClean="0"/>
              <a:t>Wordt niet gestimuleerd zich te ontwikkelen</a:t>
            </a:r>
          </a:p>
          <a:p>
            <a:pPr>
              <a:buFontTx/>
              <a:buChar char="-"/>
            </a:pPr>
            <a:r>
              <a:rPr lang="nl-NL" dirty="0" smtClean="0"/>
              <a:t>Lopen achterstanden op in de ontwikkeling </a:t>
            </a:r>
          </a:p>
          <a:p>
            <a:pPr>
              <a:buFontTx/>
              <a:buChar char="-"/>
            </a:pPr>
            <a:r>
              <a:rPr lang="nl-NL" dirty="0" smtClean="0"/>
              <a:t>Krijgt slecht voorbeeld voor zijn volwassen leven later – dus vaak later problemen in eigen relatie of met kinderen.</a:t>
            </a:r>
            <a:endParaRPr lang="nl-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55000" lnSpcReduction="20000"/>
          </a:bodyPr>
          <a:lstStyle/>
          <a:p>
            <a:r>
              <a:rPr lang="nl-NL" dirty="0" smtClean="0"/>
              <a:t>Alle seksuele contacten van kinderen met ouderen of volwassenen</a:t>
            </a:r>
          </a:p>
          <a:p>
            <a:r>
              <a:rPr lang="nl-NL" dirty="0" smtClean="0"/>
              <a:t>Tegen de wil van het kind.</a:t>
            </a:r>
          </a:p>
          <a:p>
            <a:r>
              <a:rPr lang="nl-NL" dirty="0" smtClean="0"/>
              <a:t>Kind is er niet rijp voor (lichamelijk en geestelijk)</a:t>
            </a:r>
          </a:p>
          <a:p>
            <a:r>
              <a:rPr lang="nl-NL" dirty="0" smtClean="0"/>
              <a:t>Ook incest is een vorm van seksueel misbruik – incest is seksueel misbruik door een familielid.</a:t>
            </a:r>
          </a:p>
          <a:p>
            <a:r>
              <a:rPr lang="nl-NL" dirty="0" smtClean="0"/>
              <a:t>Vaak eis geheimhouding aanwezig</a:t>
            </a:r>
          </a:p>
          <a:p>
            <a:r>
              <a:rPr lang="nl-NL" dirty="0" smtClean="0"/>
              <a:t>kind wordt onder druk gezet om niets te vertellen over het gezin of het seksueel </a:t>
            </a:r>
            <a:r>
              <a:rPr lang="nl-NL" dirty="0" err="1" smtClean="0"/>
              <a:t>kontakt</a:t>
            </a:r>
            <a:r>
              <a:rPr lang="nl-NL" dirty="0" smtClean="0"/>
              <a:t> aan anderen.</a:t>
            </a:r>
          </a:p>
          <a:p>
            <a:pPr>
              <a:buNone/>
            </a:pPr>
            <a:r>
              <a:rPr lang="nl-NL" b="1" dirty="0" smtClean="0"/>
              <a:t>Gevolgen:</a:t>
            </a:r>
          </a:p>
          <a:p>
            <a:pPr>
              <a:buFontTx/>
              <a:buChar char="-"/>
            </a:pPr>
            <a:r>
              <a:rPr lang="nl-NL" dirty="0" smtClean="0"/>
              <a:t>Kind wordt angstig</a:t>
            </a:r>
          </a:p>
          <a:p>
            <a:pPr>
              <a:buFontTx/>
              <a:buChar char="-"/>
            </a:pPr>
            <a:r>
              <a:rPr lang="nl-NL" dirty="0" smtClean="0"/>
              <a:t>Kan zich niet verweren omdat oorzaak in gezin ligt</a:t>
            </a:r>
          </a:p>
          <a:p>
            <a:pPr>
              <a:buFontTx/>
              <a:buChar char="-"/>
            </a:pPr>
            <a:r>
              <a:rPr lang="nl-NL" dirty="0" smtClean="0"/>
              <a:t>Kan geen hulp vragen – immers geheim</a:t>
            </a:r>
          </a:p>
          <a:p>
            <a:pPr>
              <a:buFontTx/>
              <a:buChar char="-"/>
            </a:pPr>
            <a:r>
              <a:rPr lang="nl-NL" dirty="0" smtClean="0"/>
              <a:t>Problemen in lichamelijke, geestelijke en sociale ontwikkeling (moeite met relaties, met seksualiteit op latere leeftijd, alcohol- en drugs misbruik enz.)</a:t>
            </a:r>
          </a:p>
          <a:p>
            <a:pPr>
              <a:buNone/>
            </a:pPr>
            <a:r>
              <a:rPr lang="nl-NL" dirty="0" smtClean="0"/>
              <a:t>Ander woord voor seksueel misbruik = ongewenste intimiteiten.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lstStyle/>
          <a:p>
            <a:r>
              <a:rPr lang="nl-NL" dirty="0" smtClean="0"/>
              <a:t>Zindelijk worden</a:t>
            </a:r>
          </a:p>
          <a:p>
            <a:r>
              <a:rPr lang="nl-NL" dirty="0" smtClean="0"/>
              <a:t>Slapen</a:t>
            </a:r>
          </a:p>
          <a:p>
            <a:r>
              <a:rPr lang="nl-NL" dirty="0" smtClean="0"/>
              <a:t>Eten</a:t>
            </a:r>
          </a:p>
          <a:p>
            <a:r>
              <a:rPr lang="nl-NL" dirty="0" smtClean="0"/>
              <a:t>Leer- en gedragsmoeilijkheden thuis en/of op school</a:t>
            </a:r>
          </a:p>
          <a:p>
            <a:r>
              <a:rPr lang="nl-NL" dirty="0" smtClean="0"/>
              <a:t>driftbuien</a:t>
            </a:r>
            <a:endParaRPr lang="nl-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47500" lnSpcReduction="20000"/>
          </a:bodyPr>
          <a:lstStyle/>
          <a:p>
            <a:r>
              <a:rPr lang="nl-NL" sz="3800" dirty="0" smtClean="0"/>
              <a:t>Ouders en opvoeders geen enge reuzen of slechte boeven maar gewone vaders en moeders en volwassenen.</a:t>
            </a:r>
          </a:p>
          <a:p>
            <a:r>
              <a:rPr lang="nl-NL" sz="3800" dirty="0" smtClean="0"/>
              <a:t>Wel problemen zoals:</a:t>
            </a:r>
            <a:br>
              <a:rPr lang="nl-NL" sz="3800" dirty="0" smtClean="0"/>
            </a:br>
            <a:r>
              <a:rPr lang="nl-NL" sz="3800" dirty="0" smtClean="0"/>
              <a:t>- geldzorgen</a:t>
            </a:r>
            <a:br>
              <a:rPr lang="nl-NL" sz="3800" dirty="0" smtClean="0"/>
            </a:br>
            <a:r>
              <a:rPr lang="nl-NL" sz="3800" dirty="0" smtClean="0"/>
              <a:t>- scheiding of bang voor scheiding</a:t>
            </a:r>
            <a:br>
              <a:rPr lang="nl-NL" sz="3800" dirty="0" smtClean="0"/>
            </a:br>
            <a:r>
              <a:rPr lang="nl-NL" sz="3800" dirty="0" smtClean="0"/>
              <a:t>- problemen op het werk</a:t>
            </a:r>
            <a:br>
              <a:rPr lang="nl-NL" sz="3800" dirty="0" smtClean="0"/>
            </a:br>
            <a:r>
              <a:rPr lang="nl-NL" sz="3800" dirty="0" smtClean="0"/>
              <a:t>- alcohol- of drugsprobleem</a:t>
            </a:r>
            <a:br>
              <a:rPr lang="nl-NL" sz="3800" dirty="0" smtClean="0"/>
            </a:br>
            <a:r>
              <a:rPr lang="nl-NL" sz="3800" dirty="0" smtClean="0"/>
              <a:t>- wisselend gedrag naar kinderen (ene keer lief en dan weer boos)</a:t>
            </a:r>
            <a:br>
              <a:rPr lang="nl-NL" sz="3800" dirty="0" smtClean="0"/>
            </a:br>
            <a:r>
              <a:rPr lang="nl-NL" sz="3800" dirty="0" smtClean="0"/>
              <a:t>- problemen met het kind (huilbaby, verstandelijk beperkt kind, lichamelijk probleem bij het kind, ADHD enz.)</a:t>
            </a:r>
            <a:br>
              <a:rPr lang="nl-NL" sz="3800" dirty="0" smtClean="0"/>
            </a:br>
            <a:r>
              <a:rPr lang="nl-NL" sz="3800" dirty="0" smtClean="0"/>
              <a:t>- kind voldoet niet aan de verwachtingen (kind met laag IQ bij ouders met universitaire opleiding of lelijk kind of gehandicapt kind…)</a:t>
            </a:r>
          </a:p>
          <a:p>
            <a:pPr>
              <a:buNone/>
            </a:pPr>
            <a:r>
              <a:rPr lang="nl-NL" sz="3800" b="1" dirty="0" smtClean="0"/>
              <a:t>Gevolg:</a:t>
            </a:r>
          </a:p>
          <a:p>
            <a:pPr>
              <a:buFontTx/>
              <a:buChar char="-"/>
            </a:pPr>
            <a:r>
              <a:rPr lang="nl-NL" sz="3800" dirty="0" smtClean="0"/>
              <a:t>Afreageren op kinderen</a:t>
            </a:r>
          </a:p>
          <a:p>
            <a:pPr>
              <a:buFontTx/>
              <a:buChar char="-"/>
            </a:pPr>
            <a:r>
              <a:rPr lang="nl-NL" sz="3800" dirty="0" smtClean="0"/>
              <a:t>Weet niet hoe om te gaan met problemen kind</a:t>
            </a:r>
          </a:p>
          <a:p>
            <a:pPr>
              <a:buFontTx/>
              <a:buChar char="-"/>
            </a:pPr>
            <a:endParaRPr lang="nl-NL" dirty="0" smtClean="0"/>
          </a:p>
          <a:p>
            <a:pPr>
              <a:buNone/>
            </a:pPr>
            <a:r>
              <a:rPr lang="nl-NL" dirty="0" smtClean="0"/>
              <a:t/>
            </a:r>
            <a:br>
              <a:rPr lang="nl-NL" dirty="0" smtClean="0"/>
            </a:br>
            <a:endParaRPr lang="nl-NL" dirty="0" smtClean="0"/>
          </a:p>
          <a:p>
            <a:endParaRPr lang="nl-NL" dirty="0" smtClean="0"/>
          </a:p>
          <a:p>
            <a:endParaRPr lang="nl-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70000" lnSpcReduction="20000"/>
          </a:bodyPr>
          <a:lstStyle/>
          <a:p>
            <a:r>
              <a:rPr lang="nl-NL" dirty="0" smtClean="0"/>
              <a:t>Kinderen blijven loyaal aan ouders – blijven houden van – denken dat wat hen overkomt normaal is - daarom lang geheim.</a:t>
            </a:r>
          </a:p>
          <a:p>
            <a:r>
              <a:rPr lang="nl-NL" dirty="0" smtClean="0"/>
              <a:t>Daarom – Geef geen kritiek op ouders waar kind bij is.</a:t>
            </a:r>
          </a:p>
          <a:p>
            <a:r>
              <a:rPr lang="nl-NL" b="1" dirty="0" smtClean="0"/>
              <a:t>Melden bij:</a:t>
            </a:r>
            <a:r>
              <a:rPr lang="nl-NL" dirty="0" smtClean="0"/>
              <a:t/>
            </a:r>
            <a:br>
              <a:rPr lang="nl-NL" dirty="0" smtClean="0"/>
            </a:br>
            <a:r>
              <a:rPr lang="nl-NL" dirty="0" smtClean="0"/>
              <a:t>- AMK (advies en meldpunt kindermishandeling)</a:t>
            </a:r>
            <a:br>
              <a:rPr lang="nl-NL" dirty="0" smtClean="0"/>
            </a:br>
            <a:r>
              <a:rPr lang="nl-NL" dirty="0" smtClean="0"/>
              <a:t>- huisarts</a:t>
            </a:r>
            <a:br>
              <a:rPr lang="nl-NL" dirty="0" smtClean="0"/>
            </a:br>
            <a:r>
              <a:rPr lang="nl-NL" dirty="0" smtClean="0"/>
              <a:t>- kindertelefoon (kind kan hier zelf naar toe bellen)</a:t>
            </a:r>
            <a:br>
              <a:rPr lang="nl-NL" dirty="0" smtClean="0"/>
            </a:br>
            <a:r>
              <a:rPr lang="nl-NL" dirty="0" smtClean="0"/>
              <a:t>- vertrouwenspersoon op school</a:t>
            </a:r>
            <a:br>
              <a:rPr lang="nl-NL" dirty="0" smtClean="0"/>
            </a:br>
            <a:r>
              <a:rPr lang="nl-NL" dirty="0" smtClean="0"/>
              <a:t>- Raad voor de kinderbescherming (valt jeugdzorg onder). </a:t>
            </a:r>
            <a:br>
              <a:rPr lang="nl-NL" dirty="0" smtClean="0"/>
            </a:br>
            <a:r>
              <a:rPr lang="nl-NL" dirty="0" smtClean="0"/>
              <a:t>- schoolmaatschappelijk werk </a:t>
            </a:r>
            <a:br>
              <a:rPr lang="nl-NL" dirty="0" smtClean="0"/>
            </a:br>
            <a:r>
              <a:rPr lang="nl-NL" dirty="0" smtClean="0"/>
              <a:t>- jeugdmaatschappelijk werk</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70000" lnSpcReduction="20000"/>
          </a:bodyPr>
          <a:lstStyle/>
          <a:p>
            <a:r>
              <a:rPr lang="nl-NL" dirty="0" smtClean="0"/>
              <a:t>Zindelijkheidstraining start als kind ongeveer  2 1/2 jaar is en begint met training overdag.</a:t>
            </a:r>
          </a:p>
          <a:p>
            <a:r>
              <a:rPr lang="nl-NL" dirty="0" smtClean="0"/>
              <a:t>‘s Nachts zindelijk – meestal rond vierde jaar.</a:t>
            </a:r>
          </a:p>
          <a:p>
            <a:pPr>
              <a:buNone/>
            </a:pPr>
            <a:endParaRPr lang="nl-NL" dirty="0" smtClean="0"/>
          </a:p>
          <a:p>
            <a:pPr>
              <a:buNone/>
            </a:pPr>
            <a:r>
              <a:rPr lang="nl-NL" b="1" dirty="0" smtClean="0"/>
              <a:t>Loopt het niet zoals beschreven:</a:t>
            </a:r>
          </a:p>
          <a:p>
            <a:pPr>
              <a:buFontTx/>
              <a:buChar char="-"/>
            </a:pPr>
            <a:r>
              <a:rPr lang="nl-NL" dirty="0" smtClean="0"/>
              <a:t>Lichamelijke oorzaak – wordt medisch uitgezocht</a:t>
            </a:r>
          </a:p>
          <a:p>
            <a:pPr>
              <a:buFontTx/>
              <a:buChar char="-"/>
            </a:pPr>
            <a:r>
              <a:rPr lang="nl-NL" dirty="0" smtClean="0"/>
              <a:t>Andere oorzaken: </a:t>
            </a:r>
            <a:br>
              <a:rPr lang="nl-NL" dirty="0" smtClean="0"/>
            </a:br>
            <a:r>
              <a:rPr lang="nl-NL" dirty="0" smtClean="0"/>
              <a:t>- te vroeg gestart met zindelijkheidstraining</a:t>
            </a:r>
            <a:br>
              <a:rPr lang="nl-NL" dirty="0" smtClean="0"/>
            </a:br>
            <a:r>
              <a:rPr lang="nl-NL" dirty="0" smtClean="0"/>
              <a:t>- verkeerde manier van omgaan met training – niet geprezen maar gestraft – soms machtsstrijd</a:t>
            </a:r>
            <a:br>
              <a:rPr lang="nl-NL" dirty="0" smtClean="0"/>
            </a:br>
            <a:r>
              <a:rPr lang="nl-NL" dirty="0" smtClean="0"/>
              <a:t>- moeite met afstaan van ontlasting (kinderen kunnen gekke </a:t>
            </a:r>
            <a:r>
              <a:rPr lang="nl-NL" dirty="0" err="1" smtClean="0"/>
              <a:t>ideeen</a:t>
            </a:r>
            <a:r>
              <a:rPr lang="nl-NL" dirty="0" smtClean="0"/>
              <a:t>  hebben over hun ontlasting)</a:t>
            </a:r>
            <a:br>
              <a:rPr lang="nl-NL" dirty="0" smtClean="0"/>
            </a:br>
            <a:r>
              <a:rPr lang="nl-NL" dirty="0" smtClean="0"/>
              <a:t>- diep slapen</a:t>
            </a:r>
            <a:br>
              <a:rPr lang="nl-NL" dirty="0" smtClean="0"/>
            </a:br>
            <a:r>
              <a:rPr lang="nl-NL" dirty="0" smtClean="0"/>
              <a:t>- ingrijpende gebeurtenissen (scheiding, geboorte zusje, pesten op school, mishandeling enz.)</a:t>
            </a:r>
            <a:endParaRPr lang="nl-NL" dirty="0"/>
          </a:p>
        </p:txBody>
      </p:sp>
      <p:pic>
        <p:nvPicPr>
          <p:cNvPr id="5" name="Afbeelding 4" descr="mag ik eens inje luier kijken.jpg"/>
          <p:cNvPicPr>
            <a:picLocks noChangeAspect="1"/>
          </p:cNvPicPr>
          <p:nvPr/>
        </p:nvPicPr>
        <p:blipFill>
          <a:blip r:embed="rId7" cstate="print"/>
          <a:stretch>
            <a:fillRect/>
          </a:stretch>
        </p:blipFill>
        <p:spPr>
          <a:xfrm>
            <a:off x="7869690" y="0"/>
            <a:ext cx="1274310" cy="155679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lnSpcReduction="10000"/>
          </a:bodyPr>
          <a:lstStyle/>
          <a:p>
            <a:r>
              <a:rPr lang="nl-NL" dirty="0" smtClean="0"/>
              <a:t>Medicijnen (neusspray – vermindert de productie van urine ‘s nachts)</a:t>
            </a:r>
          </a:p>
          <a:p>
            <a:r>
              <a:rPr lang="nl-NL" dirty="0" smtClean="0"/>
              <a:t>Plaswekker (wekker verbonden met soort broekje – alarm bij paar druppels) – training</a:t>
            </a:r>
          </a:p>
          <a:p>
            <a:r>
              <a:rPr lang="nl-NL" dirty="0" err="1" smtClean="0"/>
              <a:t>Drogebedtraining</a:t>
            </a:r>
            <a:r>
              <a:rPr lang="nl-NL" dirty="0" smtClean="0"/>
              <a:t> – kind wordt geleerd om goed wakker te worden en beter te reageren op signalen van de blaas.</a:t>
            </a:r>
          </a:p>
          <a:p>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55000" lnSpcReduction="20000"/>
          </a:bodyPr>
          <a:lstStyle/>
          <a:p>
            <a:r>
              <a:rPr lang="nl-NL" dirty="0" smtClean="0"/>
              <a:t>Slaapbehoeftes verschillen van kind tot kind</a:t>
            </a:r>
          </a:p>
          <a:p>
            <a:r>
              <a:rPr lang="nl-NL" dirty="0" smtClean="0"/>
              <a:t>Soms moeite met inslapen </a:t>
            </a:r>
          </a:p>
          <a:p>
            <a:r>
              <a:rPr lang="nl-NL" dirty="0" smtClean="0"/>
              <a:t>Bang om te gaan slapen</a:t>
            </a:r>
          </a:p>
          <a:p>
            <a:r>
              <a:rPr lang="nl-NL" dirty="0" smtClean="0"/>
              <a:t>Problemen ouders/kinderen</a:t>
            </a:r>
          </a:p>
          <a:p>
            <a:r>
              <a:rPr lang="nl-NL" dirty="0" smtClean="0"/>
              <a:t>Huilbaby – vaak eerste drie maanden – soms lichamelijk (krampen) – soms niet verklaarbaar – soms psychisch door relatie ouder/kind.</a:t>
            </a:r>
          </a:p>
          <a:p>
            <a:pPr>
              <a:buNone/>
            </a:pPr>
            <a:r>
              <a:rPr lang="nl-NL" b="1" dirty="0" smtClean="0"/>
              <a:t>Wat te doen?</a:t>
            </a:r>
          </a:p>
          <a:p>
            <a:pPr>
              <a:buFontTx/>
              <a:buChar char="-"/>
            </a:pPr>
            <a:r>
              <a:rPr lang="nl-NL" dirty="0" smtClean="0"/>
              <a:t>Uurtje later gaan slapen, middagdutje afschaffen.</a:t>
            </a:r>
          </a:p>
          <a:p>
            <a:pPr>
              <a:buFontTx/>
              <a:buChar char="-"/>
            </a:pPr>
            <a:r>
              <a:rPr lang="nl-NL" dirty="0" smtClean="0"/>
              <a:t>Rust voor het slapen gaan (niet meer rennen of stoeien, voorlezen, geen ruzies)</a:t>
            </a:r>
          </a:p>
          <a:p>
            <a:pPr>
              <a:buFontTx/>
              <a:buChar char="-"/>
            </a:pPr>
            <a:r>
              <a:rPr lang="nl-NL" dirty="0" smtClean="0"/>
              <a:t>Bij angst en nachtmerries – lampje aan, deur op een kier, kind geruststellen, enge dingen weg uit slaapkamer enz.</a:t>
            </a:r>
          </a:p>
          <a:p>
            <a:pPr>
              <a:buFontTx/>
              <a:buChar char="-"/>
            </a:pPr>
            <a:r>
              <a:rPr lang="nl-NL" dirty="0" smtClean="0"/>
              <a:t>Geen ruzie maken in bijzijn kinderen of bespreken met kind als dit mogelijk is of kind geruststellen of je problemen aanpakken. </a:t>
            </a:r>
          </a:p>
          <a:p>
            <a:pPr>
              <a:buFontTx/>
              <a:buChar char="-"/>
            </a:pPr>
            <a:r>
              <a:rPr lang="nl-NL" dirty="0" smtClean="0"/>
              <a:t>huilbaby – huisarts, hulp zoeken (aanpak, even rust voor de ouders door overnemen…)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p:txBody>
          <a:bodyPr>
            <a:normAutofit fontScale="70000" lnSpcReduction="20000"/>
          </a:bodyPr>
          <a:lstStyle/>
          <a:p>
            <a:r>
              <a:rPr lang="nl-NL" dirty="0" smtClean="0"/>
              <a:t>Eten als machtsmiddel – niet eten kan protest zijn.</a:t>
            </a:r>
          </a:p>
          <a:p>
            <a:r>
              <a:rPr lang="nl-NL" dirty="0" smtClean="0"/>
              <a:t>Bezorgdheid ouders – krijgt kind voldoende en de goede voedingsstoffen kan spanning geven. De werkelijkheid is vaak dat kind voldoende en goed eet of voldoende reserves heeft.</a:t>
            </a:r>
          </a:p>
          <a:p>
            <a:pPr>
              <a:buNone/>
            </a:pPr>
            <a:r>
              <a:rPr lang="nl-NL" b="1" dirty="0" smtClean="0"/>
              <a:t>Wat te doen?</a:t>
            </a:r>
          </a:p>
          <a:p>
            <a:r>
              <a:rPr lang="nl-NL" dirty="0" smtClean="0"/>
              <a:t>Slecht of niet eten – soms lichamelijke of psychische oorzaak – uitzoeken.</a:t>
            </a:r>
          </a:p>
          <a:p>
            <a:r>
              <a:rPr lang="nl-NL" dirty="0" smtClean="0"/>
              <a:t>Slecht eten – hoeveel tussendoortjes – hoe ga je om met “lust ik niet” enzovoort.</a:t>
            </a:r>
          </a:p>
          <a:p>
            <a:r>
              <a:rPr lang="nl-NL" dirty="0" smtClean="0"/>
              <a:t>Hou bij wat een kind eet – geruststelling</a:t>
            </a:r>
          </a:p>
          <a:p>
            <a:r>
              <a:rPr lang="nl-NL" dirty="0" smtClean="0"/>
              <a:t>Machtsstrijd niet aangaan – wel grens – duidelijke regel – niet eten – geen toetje – geen koekje – geen </a:t>
            </a:r>
            <a:r>
              <a:rPr lang="nl-NL" dirty="0" err="1" smtClean="0"/>
              <a:t>Fristi</a:t>
            </a:r>
            <a:r>
              <a:rPr lang="nl-NL" dirty="0" smtClean="0"/>
              <a:t>.</a:t>
            </a:r>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0"/>
          <a:ext cx="8229600" cy="980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a:xfrm>
            <a:off x="457200" y="980728"/>
            <a:ext cx="8229600" cy="5544616"/>
          </a:xfrm>
        </p:spPr>
        <p:txBody>
          <a:bodyPr>
            <a:noAutofit/>
          </a:bodyPr>
          <a:lstStyle/>
          <a:p>
            <a:r>
              <a:rPr lang="nl-NL" sz="2400" dirty="0" smtClean="0"/>
              <a:t>Leerprobleem: Probleem om dingen te leren (eerste signalen - laat leren lopen, laat praten of weinig woorden gebruiken)</a:t>
            </a:r>
          </a:p>
          <a:p>
            <a:r>
              <a:rPr lang="nl-NL" sz="2400" dirty="0" smtClean="0"/>
              <a:t>Voorbeelden van leerproblemen op school:</a:t>
            </a:r>
            <a:br>
              <a:rPr lang="nl-NL" sz="2400" dirty="0" smtClean="0"/>
            </a:br>
            <a:r>
              <a:rPr lang="nl-NL" sz="2400" dirty="0" smtClean="0"/>
              <a:t>- dyslexie</a:t>
            </a:r>
            <a:br>
              <a:rPr lang="nl-NL" sz="2400" dirty="0" smtClean="0"/>
            </a:br>
            <a:r>
              <a:rPr lang="nl-NL" sz="2400" dirty="0" smtClean="0"/>
              <a:t>- </a:t>
            </a:r>
            <a:r>
              <a:rPr lang="nl-NL" sz="2400" dirty="0" err="1" smtClean="0"/>
              <a:t>dyscalculie</a:t>
            </a:r>
            <a:endParaRPr lang="nl-NL" sz="2400" dirty="0" smtClean="0"/>
          </a:p>
          <a:p>
            <a:r>
              <a:rPr lang="nl-NL" sz="2400" dirty="0" smtClean="0"/>
              <a:t>Op scholen kunnen hier deskundigen voor ingezet worden.</a:t>
            </a:r>
          </a:p>
          <a:p>
            <a:r>
              <a:rPr lang="nl-NL" sz="2400" dirty="0" smtClean="0"/>
              <a:t>Risico – niets doen – leerachterstanden.</a:t>
            </a:r>
            <a:br>
              <a:rPr lang="nl-NL" sz="2400" dirty="0" smtClean="0"/>
            </a:br>
            <a:endParaRPr lang="nl-NL" sz="2400" dirty="0" smtClean="0"/>
          </a:p>
          <a:p>
            <a:pPr>
              <a:buNone/>
            </a:pPr>
            <a:r>
              <a:rPr lang="nl-NL" sz="2400" dirty="0" smtClean="0"/>
              <a:t/>
            </a:r>
            <a:br>
              <a:rPr lang="nl-NL" sz="2400" dirty="0" smtClean="0"/>
            </a:br>
            <a:endParaRPr lang="nl-NL"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706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a:xfrm>
            <a:off x="457200" y="1340768"/>
            <a:ext cx="8229600" cy="4785395"/>
          </a:xfrm>
        </p:spPr>
        <p:txBody>
          <a:bodyPr>
            <a:normAutofit fontScale="85000" lnSpcReduction="10000"/>
          </a:bodyPr>
          <a:lstStyle/>
          <a:p>
            <a:r>
              <a:rPr lang="nl-NL" dirty="0" smtClean="0"/>
              <a:t>Gedragsprobleem: Problemen in hoe het kind zich gedraagt.</a:t>
            </a:r>
            <a:br>
              <a:rPr lang="nl-NL" dirty="0" smtClean="0"/>
            </a:br>
            <a:r>
              <a:rPr lang="nl-NL" dirty="0" smtClean="0"/>
              <a:t>(veel conflicten met andere kinderen, niet luisteren naar opvoeders, opvallend gedrag, verbaal- en non-verbaal geweld)</a:t>
            </a:r>
            <a:br>
              <a:rPr lang="nl-NL" dirty="0" smtClean="0"/>
            </a:br>
            <a:r>
              <a:rPr lang="nl-NL" dirty="0" smtClean="0"/>
              <a:t>Belangrijk om te zoeken naar de oorzaak van het gedragsprobleem.</a:t>
            </a:r>
            <a:br>
              <a:rPr lang="nl-NL" dirty="0" smtClean="0"/>
            </a:br>
            <a:r>
              <a:rPr lang="nl-NL" dirty="0" smtClean="0"/>
              <a:t>Oorzaken:</a:t>
            </a:r>
            <a:br>
              <a:rPr lang="nl-NL" dirty="0" smtClean="0"/>
            </a:br>
            <a:r>
              <a:rPr lang="nl-NL" dirty="0" smtClean="0"/>
              <a:t>- problemen thuis</a:t>
            </a:r>
            <a:br>
              <a:rPr lang="nl-NL" dirty="0" smtClean="0"/>
            </a:br>
            <a:r>
              <a:rPr lang="nl-NL" dirty="0" smtClean="0"/>
              <a:t>- leerproblemen</a:t>
            </a:r>
            <a:br>
              <a:rPr lang="nl-NL" dirty="0" smtClean="0"/>
            </a:br>
            <a:r>
              <a:rPr lang="nl-NL" dirty="0" smtClean="0"/>
              <a:t>- ADHD</a:t>
            </a:r>
            <a:br>
              <a:rPr lang="nl-NL" dirty="0" smtClean="0"/>
            </a:br>
            <a:r>
              <a:rPr lang="nl-NL" dirty="0" smtClean="0"/>
              <a:t>- psychische problemen enz.</a:t>
            </a:r>
          </a:p>
          <a:p>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sz="half" idx="1"/>
          </p:nvPr>
        </p:nvSpPr>
        <p:spPr>
          <a:xfrm>
            <a:off x="457200" y="1600200"/>
            <a:ext cx="4038600" cy="4781128"/>
          </a:xfrm>
          <a:ln w="38100">
            <a:solidFill>
              <a:schemeClr val="tx1"/>
            </a:solidFill>
          </a:ln>
        </p:spPr>
        <p:txBody>
          <a:bodyPr>
            <a:normAutofit fontScale="55000" lnSpcReduction="20000"/>
          </a:bodyPr>
          <a:lstStyle/>
          <a:p>
            <a:pPr>
              <a:buNone/>
            </a:pPr>
            <a:r>
              <a:rPr lang="nl-NL" sz="3300" dirty="0" smtClean="0"/>
              <a:t>Meer dan gewone gedragsproblemen:</a:t>
            </a:r>
          </a:p>
          <a:p>
            <a:r>
              <a:rPr lang="nl-NL" sz="3300" dirty="0" smtClean="0"/>
              <a:t>ADHD:</a:t>
            </a:r>
            <a:br>
              <a:rPr lang="nl-NL" sz="3300" dirty="0" smtClean="0"/>
            </a:br>
            <a:r>
              <a:rPr lang="nl-NL" sz="3300" dirty="0" smtClean="0"/>
              <a:t>- </a:t>
            </a:r>
            <a:r>
              <a:rPr lang="nl-NL" sz="3300" dirty="0" err="1" smtClean="0"/>
              <a:t>overbeweeglijk</a:t>
            </a:r>
            <a:r>
              <a:rPr lang="nl-NL" sz="3300" dirty="0" smtClean="0"/>
              <a:t/>
            </a:r>
            <a:br>
              <a:rPr lang="nl-NL" sz="3300" dirty="0" smtClean="0"/>
            </a:br>
            <a:r>
              <a:rPr lang="nl-NL" sz="3300" dirty="0" smtClean="0"/>
              <a:t>- snel afgeleid</a:t>
            </a:r>
            <a:br>
              <a:rPr lang="nl-NL" sz="3300" dirty="0" smtClean="0"/>
            </a:br>
            <a:r>
              <a:rPr lang="nl-NL" sz="3300" dirty="0" smtClean="0"/>
              <a:t>- niet op zijn beurt kunnen wachten</a:t>
            </a:r>
            <a:br>
              <a:rPr lang="nl-NL" sz="3300" dirty="0" smtClean="0"/>
            </a:br>
            <a:r>
              <a:rPr lang="nl-NL" sz="3300" dirty="0" smtClean="0"/>
              <a:t>- moeite met opvolgen instructies</a:t>
            </a:r>
            <a:br>
              <a:rPr lang="nl-NL" sz="3300" dirty="0" smtClean="0"/>
            </a:br>
            <a:r>
              <a:rPr lang="nl-NL" sz="3300" dirty="0" smtClean="0"/>
              <a:t>- niet rustig kunnen spelen</a:t>
            </a:r>
            <a:br>
              <a:rPr lang="nl-NL" sz="3300" dirty="0" smtClean="0"/>
            </a:br>
            <a:r>
              <a:rPr lang="nl-NL" sz="3300" dirty="0" smtClean="0"/>
              <a:t>- spel van anderen verstoren</a:t>
            </a:r>
            <a:br>
              <a:rPr lang="nl-NL" sz="3300" dirty="0" smtClean="0"/>
            </a:br>
            <a:r>
              <a:rPr lang="nl-NL" sz="3300" dirty="0" smtClean="0"/>
              <a:t>- soms gevaarlijke dingen doen door impulsief gedrag – Impulsief : niet nadenken maar meteen doen wat je denkt.</a:t>
            </a:r>
          </a:p>
          <a:p>
            <a:r>
              <a:rPr lang="nl-NL" sz="3300" dirty="0" smtClean="0"/>
              <a:t>Door dit gedrag – snel ruzie met andere kinderen, problemen met leren, storend in de klas, krijgt vaak straf.</a:t>
            </a:r>
          </a:p>
          <a:p>
            <a:endParaRPr lang="nl-NL" dirty="0"/>
          </a:p>
        </p:txBody>
      </p:sp>
      <p:sp>
        <p:nvSpPr>
          <p:cNvPr id="4" name="Tijdelijke aanduiding voor inhoud 3"/>
          <p:cNvSpPr>
            <a:spLocks noGrp="1"/>
          </p:cNvSpPr>
          <p:nvPr>
            <p:ph sz="half" idx="2"/>
          </p:nvPr>
        </p:nvSpPr>
        <p:spPr>
          <a:xfrm>
            <a:off x="4644008" y="1628800"/>
            <a:ext cx="4038600" cy="4741987"/>
          </a:xfrm>
          <a:ln w="38100">
            <a:solidFill>
              <a:schemeClr val="tx1"/>
            </a:solidFill>
          </a:ln>
        </p:spPr>
        <p:txBody>
          <a:bodyPr>
            <a:normAutofit fontScale="55000" lnSpcReduction="20000"/>
          </a:bodyPr>
          <a:lstStyle/>
          <a:p>
            <a:r>
              <a:rPr lang="nl-NL" sz="3300" dirty="0" smtClean="0"/>
              <a:t>Oorzaken ADHD:</a:t>
            </a:r>
            <a:br>
              <a:rPr lang="nl-NL" sz="3300" dirty="0" smtClean="0"/>
            </a:br>
            <a:r>
              <a:rPr lang="nl-NL" sz="3300" dirty="0" smtClean="0"/>
              <a:t>- aangeboren (komt het meest voor)</a:t>
            </a:r>
            <a:br>
              <a:rPr lang="nl-NL" sz="3300" dirty="0" smtClean="0"/>
            </a:br>
            <a:r>
              <a:rPr lang="nl-NL" sz="3300" dirty="0" smtClean="0"/>
              <a:t>- hersenletsel (na ongeval)</a:t>
            </a:r>
            <a:br>
              <a:rPr lang="nl-NL" sz="3300" dirty="0" smtClean="0"/>
            </a:br>
            <a:r>
              <a:rPr lang="nl-NL" sz="3300" dirty="0" smtClean="0"/>
              <a:t>- roken of alcoholgebruik van de moeder tijdens de zwangerschap</a:t>
            </a:r>
          </a:p>
          <a:p>
            <a:pPr>
              <a:buNone/>
            </a:pPr>
            <a:endParaRPr lang="nl-NL" sz="3300" dirty="0" smtClean="0"/>
          </a:p>
          <a:p>
            <a:r>
              <a:rPr lang="nl-NL" sz="3300" dirty="0" smtClean="0"/>
              <a:t>Behandeling:</a:t>
            </a:r>
            <a:br>
              <a:rPr lang="nl-NL" sz="3300" dirty="0" smtClean="0"/>
            </a:br>
            <a:r>
              <a:rPr lang="nl-NL" sz="3300" dirty="0" smtClean="0"/>
              <a:t>Professionele hulp zoals:</a:t>
            </a:r>
            <a:br>
              <a:rPr lang="nl-NL" sz="3300" dirty="0" smtClean="0"/>
            </a:br>
            <a:r>
              <a:rPr lang="nl-NL" sz="3300" dirty="0" smtClean="0"/>
              <a:t>- medicijnen</a:t>
            </a:r>
            <a:br>
              <a:rPr lang="nl-NL" sz="3300" dirty="0" smtClean="0"/>
            </a:br>
            <a:r>
              <a:rPr lang="nl-NL" sz="3300" dirty="0" smtClean="0"/>
              <a:t>- fysiotherapie</a:t>
            </a:r>
            <a:br>
              <a:rPr lang="nl-NL" sz="3300" dirty="0" smtClean="0"/>
            </a:br>
            <a:r>
              <a:rPr lang="nl-NL" sz="3300" dirty="0" smtClean="0"/>
              <a:t>- remedial teaching (hulp bij het leren)</a:t>
            </a:r>
            <a:br>
              <a:rPr lang="nl-NL" sz="3300" dirty="0" smtClean="0"/>
            </a:br>
            <a:r>
              <a:rPr lang="nl-NL" sz="3300" dirty="0" smtClean="0"/>
              <a:t>- bepaalde gedragstherapie</a:t>
            </a:r>
            <a:br>
              <a:rPr lang="nl-NL" sz="3300" dirty="0" smtClean="0"/>
            </a:br>
            <a:r>
              <a:rPr lang="nl-NL" sz="3300" dirty="0" smtClean="0"/>
              <a:t>Opvoeders :</a:t>
            </a:r>
            <a:br>
              <a:rPr lang="nl-NL" sz="3300" dirty="0" smtClean="0"/>
            </a:br>
            <a:r>
              <a:rPr lang="nl-NL" sz="3300" dirty="0" smtClean="0"/>
              <a:t>- duidelijke dagindeling met vaste tijden.</a:t>
            </a:r>
            <a:br>
              <a:rPr lang="nl-NL" sz="3300" dirty="0" smtClean="0"/>
            </a:br>
            <a:r>
              <a:rPr lang="nl-NL" sz="3300" dirty="0" smtClean="0"/>
              <a:t>- voldoende aandacht</a:t>
            </a:r>
            <a:br>
              <a:rPr lang="nl-NL" sz="3300" dirty="0" smtClean="0"/>
            </a:br>
            <a:r>
              <a:rPr lang="nl-NL" sz="3300" dirty="0" smtClean="0"/>
              <a:t>- duidelijke regels</a:t>
            </a:r>
          </a:p>
          <a:p>
            <a:endParaRPr lang="nl-NL"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1365</Words>
  <Application>Microsoft Office PowerPoint</Application>
  <PresentationFormat>Diavoorstelling (4:3)</PresentationFormat>
  <Paragraphs>150</Paragraphs>
  <Slides>21</Slides>
  <Notes>1</Notes>
  <HiddenSlides>0</HiddenSlides>
  <MMClips>0</MMClips>
  <ScaleCrop>false</ScaleCrop>
  <HeadingPairs>
    <vt:vector size="4" baseType="variant">
      <vt:variant>
        <vt:lpstr>Thema</vt:lpstr>
      </vt:variant>
      <vt:variant>
        <vt:i4>1</vt:i4>
      </vt:variant>
      <vt:variant>
        <vt:lpstr>Diatitels</vt:lpstr>
      </vt:variant>
      <vt:variant>
        <vt:i4>21</vt:i4>
      </vt:variant>
    </vt:vector>
  </HeadingPairs>
  <TitlesOfParts>
    <vt:vector size="22" baseType="lpstr">
      <vt:lpstr>Office-thema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vector>
  </TitlesOfParts>
  <Company>Stichting Fioretti Teylingen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Opvoedingsproblemen</dc:title>
  <dc:creator>SFT</dc:creator>
  <cp:lastModifiedBy>G.v.Bruggen</cp:lastModifiedBy>
  <cp:revision>29</cp:revision>
  <dcterms:created xsi:type="dcterms:W3CDTF">2011-03-03T11:09:29Z</dcterms:created>
  <dcterms:modified xsi:type="dcterms:W3CDTF">2012-02-07T06:04:49Z</dcterms:modified>
</cp:coreProperties>
</file>